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0"/>
  </p:notesMasterIdLst>
  <p:handoutMasterIdLst>
    <p:handoutMasterId r:id="rId21"/>
  </p:handoutMasterIdLst>
  <p:sldIdLst>
    <p:sldId id="310" r:id="rId5"/>
    <p:sldId id="321" r:id="rId6"/>
    <p:sldId id="314" r:id="rId7"/>
    <p:sldId id="313" r:id="rId8"/>
    <p:sldId id="315" r:id="rId9"/>
    <p:sldId id="317" r:id="rId10"/>
    <p:sldId id="318" r:id="rId11"/>
    <p:sldId id="320" r:id="rId12"/>
    <p:sldId id="324" r:id="rId13"/>
    <p:sldId id="319" r:id="rId14"/>
    <p:sldId id="323" r:id="rId15"/>
    <p:sldId id="326" r:id="rId16"/>
    <p:sldId id="327" r:id="rId17"/>
    <p:sldId id="325" r:id="rId18"/>
    <p:sldId id="322" r:id="rId1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12C"/>
    <a:srgbClr val="D64242"/>
    <a:srgbClr val="000000"/>
    <a:srgbClr val="55983A"/>
    <a:srgbClr val="896FA8"/>
    <a:srgbClr val="E67E6D"/>
    <a:srgbClr val="B4C0C6"/>
    <a:srgbClr val="FFFFFF"/>
    <a:srgbClr val="EED226"/>
    <a:srgbClr val="C66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7D360-62AD-4D2D-A699-021C79341A76}" v="204" dt="2024-04-18T10:12:10.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2" d="100"/>
          <a:sy n="72" d="100"/>
        </p:scale>
        <p:origin x="1350" y="54"/>
      </p:cViewPr>
      <p:guideLst>
        <p:guide orient="horz" pos="2160"/>
        <p:guide pos="2880"/>
      </p:guideLst>
    </p:cSldViewPr>
  </p:slideViewPr>
  <p:notesTextViewPr>
    <p:cViewPr>
      <p:scale>
        <a:sx n="3" d="2"/>
        <a:sy n="3" d="2"/>
      </p:scale>
      <p:origin x="0" y="0"/>
    </p:cViewPr>
  </p:notesTextViewPr>
  <p:sorterViewPr>
    <p:cViewPr>
      <p:scale>
        <a:sx n="75" d="100"/>
        <a:sy n="75" d="100"/>
      </p:scale>
      <p:origin x="0" y="0"/>
    </p:cViewPr>
  </p:sorterViewPr>
  <p:notesViewPr>
    <p:cSldViewPr>
      <p:cViewPr varScale="1">
        <p:scale>
          <a:sx n="64" d="100"/>
          <a:sy n="64" d="100"/>
        </p:scale>
        <p:origin x="24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ia Maibelo" userId="b79c9e41-54cc-4782-9b43-100fcb965a1b" providerId="ADAL" clId="{F927D360-62AD-4D2D-A699-021C79341A76}"/>
    <pc:docChg chg="custSel modSld">
      <pc:chgData name="Hosia Maibelo" userId="b79c9e41-54cc-4782-9b43-100fcb965a1b" providerId="ADAL" clId="{F927D360-62AD-4D2D-A699-021C79341A76}" dt="2024-04-18T10:12:10.471" v="123" actId="21"/>
      <pc:docMkLst>
        <pc:docMk/>
      </pc:docMkLst>
      <pc:sldChg chg="delSp">
        <pc:chgData name="Hosia Maibelo" userId="b79c9e41-54cc-4782-9b43-100fcb965a1b" providerId="ADAL" clId="{F927D360-62AD-4D2D-A699-021C79341A76}" dt="2024-04-18T10:12:10.471" v="123" actId="21"/>
        <pc:sldMkLst>
          <pc:docMk/>
          <pc:sldMk cId="258911114" sldId="315"/>
        </pc:sldMkLst>
        <pc:spChg chg="del">
          <ac:chgData name="Hosia Maibelo" userId="b79c9e41-54cc-4782-9b43-100fcb965a1b" providerId="ADAL" clId="{F927D360-62AD-4D2D-A699-021C79341A76}" dt="2024-04-18T10:12:10.471" v="123" actId="21"/>
          <ac:spMkLst>
            <pc:docMk/>
            <pc:sldMk cId="258911114" sldId="315"/>
            <ac:spMk id="3" creationId="{73FD03DE-649B-6733-0E90-A3304C53B7EA}"/>
          </ac:spMkLst>
        </pc:spChg>
      </pc:sldChg>
      <pc:sldChg chg="modSp">
        <pc:chgData name="Hosia Maibelo" userId="b79c9e41-54cc-4782-9b43-100fcb965a1b" providerId="ADAL" clId="{F927D360-62AD-4D2D-A699-021C79341A76}" dt="2024-04-18T10:08:40.461" v="50" actId="20577"/>
        <pc:sldMkLst>
          <pc:docMk/>
          <pc:sldMk cId="3107595477" sldId="317"/>
        </pc:sldMkLst>
        <pc:graphicFrameChg chg="mod">
          <ac:chgData name="Hosia Maibelo" userId="b79c9e41-54cc-4782-9b43-100fcb965a1b" providerId="ADAL" clId="{F927D360-62AD-4D2D-A699-021C79341A76}" dt="2024-04-18T10:08:40.461" v="50" actId="20577"/>
          <ac:graphicFrameMkLst>
            <pc:docMk/>
            <pc:sldMk cId="3107595477" sldId="317"/>
            <ac:graphicFrameMk id="11" creationId="{53403342-D476-6FCF-5B36-BDF28D2C4CE1}"/>
          </ac:graphicFrameMkLst>
        </pc:graphicFrameChg>
      </pc:sldChg>
      <pc:sldChg chg="modSp mod">
        <pc:chgData name="Hosia Maibelo" userId="b79c9e41-54cc-4782-9b43-100fcb965a1b" providerId="ADAL" clId="{F927D360-62AD-4D2D-A699-021C79341A76}" dt="2024-04-18T10:09:04.481" v="52" actId="20577"/>
        <pc:sldMkLst>
          <pc:docMk/>
          <pc:sldMk cId="2263993711" sldId="323"/>
        </pc:sldMkLst>
        <pc:spChg chg="mod">
          <ac:chgData name="Hosia Maibelo" userId="b79c9e41-54cc-4782-9b43-100fcb965a1b" providerId="ADAL" clId="{F927D360-62AD-4D2D-A699-021C79341A76}" dt="2024-04-18T10:09:04.481" v="52" actId="20577"/>
          <ac:spMkLst>
            <pc:docMk/>
            <pc:sldMk cId="2263993711" sldId="323"/>
            <ac:spMk id="10" creationId="{FE7579CA-EEB1-1677-A0B8-5CBBA1F6DC61}"/>
          </ac:spMkLst>
        </pc:spChg>
      </pc:sldChg>
      <pc:sldChg chg="modSp mod">
        <pc:chgData name="Hosia Maibelo" userId="b79c9e41-54cc-4782-9b43-100fcb965a1b" providerId="ADAL" clId="{F927D360-62AD-4D2D-A699-021C79341A76}" dt="2024-04-18T10:10:36.936" v="105" actId="20577"/>
        <pc:sldMkLst>
          <pc:docMk/>
          <pc:sldMk cId="1017394324" sldId="326"/>
        </pc:sldMkLst>
        <pc:spChg chg="mod">
          <ac:chgData name="Hosia Maibelo" userId="b79c9e41-54cc-4782-9b43-100fcb965a1b" providerId="ADAL" clId="{F927D360-62AD-4D2D-A699-021C79341A76}" dt="2024-04-18T10:10:36.936" v="105" actId="20577"/>
          <ac:spMkLst>
            <pc:docMk/>
            <pc:sldMk cId="1017394324" sldId="326"/>
            <ac:spMk id="10" creationId="{FE7579CA-EEB1-1677-A0B8-5CBBA1F6DC61}"/>
          </ac:spMkLst>
        </pc:spChg>
      </pc:sldChg>
      <pc:sldChg chg="modSp mod">
        <pc:chgData name="Hosia Maibelo" userId="b79c9e41-54cc-4782-9b43-100fcb965a1b" providerId="ADAL" clId="{F927D360-62AD-4D2D-A699-021C79341A76}" dt="2024-04-18T10:11:26.238" v="122" actId="20577"/>
        <pc:sldMkLst>
          <pc:docMk/>
          <pc:sldMk cId="3815166695" sldId="327"/>
        </pc:sldMkLst>
        <pc:spChg chg="mod">
          <ac:chgData name="Hosia Maibelo" userId="b79c9e41-54cc-4782-9b43-100fcb965a1b" providerId="ADAL" clId="{F927D360-62AD-4D2D-A699-021C79341A76}" dt="2024-04-18T10:11:26.238" v="122" actId="20577"/>
          <ac:spMkLst>
            <pc:docMk/>
            <pc:sldMk cId="3815166695" sldId="327"/>
            <ac:spMk id="10" creationId="{FE7579CA-EEB1-1677-A0B8-5CBBA1F6DC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7C427-DF31-4806-BE04-0415DB8A6EB5}" type="doc">
      <dgm:prSet loTypeId="urn:microsoft.com/office/officeart/2005/8/layout/lProcess2" loCatId="list" qsTypeId="urn:microsoft.com/office/officeart/2005/8/quickstyle/3d5" qsCatId="3D" csTypeId="urn:microsoft.com/office/officeart/2005/8/colors/colorful5" csCatId="colorful" phldr="1"/>
      <dgm:spPr/>
      <dgm:t>
        <a:bodyPr/>
        <a:lstStyle/>
        <a:p>
          <a:endParaRPr lang="en-ZA"/>
        </a:p>
      </dgm:t>
    </dgm:pt>
    <dgm:pt modelId="{F0E7A9F4-6F53-416E-9D34-298418E60BCC}">
      <dgm:prSet phldrT="[Text]"/>
      <dgm:spPr/>
      <dgm:t>
        <a:bodyPr/>
        <a:lstStyle/>
        <a:p>
          <a:r>
            <a:rPr lang="en-ZA" dirty="0"/>
            <a:t>Field Rangers</a:t>
          </a:r>
        </a:p>
      </dgm:t>
    </dgm:pt>
    <dgm:pt modelId="{42C9589E-906F-472C-B0EA-1473D554EC3D}" type="parTrans" cxnId="{AE2BA927-CD83-40A4-BA0E-384E8644FFCF}">
      <dgm:prSet/>
      <dgm:spPr/>
      <dgm:t>
        <a:bodyPr/>
        <a:lstStyle/>
        <a:p>
          <a:endParaRPr lang="en-ZA"/>
        </a:p>
      </dgm:t>
    </dgm:pt>
    <dgm:pt modelId="{62B82D16-998B-426D-A7D2-844A778B4F5D}" type="sibTrans" cxnId="{AE2BA927-CD83-40A4-BA0E-384E8644FFCF}">
      <dgm:prSet/>
      <dgm:spPr/>
      <dgm:t>
        <a:bodyPr/>
        <a:lstStyle/>
        <a:p>
          <a:endParaRPr lang="en-ZA"/>
        </a:p>
      </dgm:t>
    </dgm:pt>
    <dgm:pt modelId="{62E55576-6062-4F1D-AB52-E9F9D6C64C10}">
      <dgm:prSet phldrT="[Text]"/>
      <dgm:spPr/>
      <dgm:t>
        <a:bodyPr/>
        <a:lstStyle/>
        <a:p>
          <a:r>
            <a:rPr lang="en-ZA" dirty="0"/>
            <a:t>Section Rangers/ Conservation Managers</a:t>
          </a:r>
        </a:p>
      </dgm:t>
    </dgm:pt>
    <dgm:pt modelId="{5CC172CD-5BD4-4A81-B779-90BF26A58643}" type="parTrans" cxnId="{0FF0D72B-BCB9-487C-86C4-3BF1CBA74C80}">
      <dgm:prSet/>
      <dgm:spPr/>
      <dgm:t>
        <a:bodyPr/>
        <a:lstStyle/>
        <a:p>
          <a:endParaRPr lang="en-ZA"/>
        </a:p>
      </dgm:t>
    </dgm:pt>
    <dgm:pt modelId="{1E181149-E81F-40EB-9901-1AC3D8726010}" type="sibTrans" cxnId="{0FF0D72B-BCB9-487C-86C4-3BF1CBA74C80}">
      <dgm:prSet/>
      <dgm:spPr/>
      <dgm:t>
        <a:bodyPr/>
        <a:lstStyle/>
        <a:p>
          <a:endParaRPr lang="en-ZA"/>
        </a:p>
      </dgm:t>
    </dgm:pt>
    <dgm:pt modelId="{E85CB115-657C-4660-B08B-D21139A30C79}">
      <dgm:prSet phldrT="[Text]" custT="1"/>
      <dgm:spPr/>
      <dgm:t>
        <a:bodyPr/>
        <a:lstStyle/>
        <a:p>
          <a:r>
            <a:rPr lang="en-ZA" sz="1400" b="0" dirty="0">
              <a:solidFill>
                <a:schemeClr val="tx1"/>
              </a:solidFill>
            </a:rPr>
            <a:t>Diploma in Conservation or related similar qualifications</a:t>
          </a:r>
        </a:p>
      </dgm:t>
    </dgm:pt>
    <dgm:pt modelId="{C5F8335A-0D2C-47FC-BEB2-8AB21EDA02C7}" type="parTrans" cxnId="{0B7F3FB0-A7C5-406C-B4D9-9BE0811E4D74}">
      <dgm:prSet/>
      <dgm:spPr/>
      <dgm:t>
        <a:bodyPr/>
        <a:lstStyle/>
        <a:p>
          <a:endParaRPr lang="en-ZA"/>
        </a:p>
      </dgm:t>
    </dgm:pt>
    <dgm:pt modelId="{F11FA94F-CF80-4440-9FED-85AD4CCFB0E7}" type="sibTrans" cxnId="{0B7F3FB0-A7C5-406C-B4D9-9BE0811E4D74}">
      <dgm:prSet/>
      <dgm:spPr/>
      <dgm:t>
        <a:bodyPr/>
        <a:lstStyle/>
        <a:p>
          <a:endParaRPr lang="en-ZA"/>
        </a:p>
      </dgm:t>
    </dgm:pt>
    <dgm:pt modelId="{A2324CC7-686B-46E6-909E-546AD8FF4B1D}">
      <dgm:prSet phldrT="[Text]"/>
      <dgm:spPr/>
      <dgm:t>
        <a:bodyPr/>
        <a:lstStyle/>
        <a:p>
          <a:r>
            <a:rPr lang="en-ZA" dirty="0"/>
            <a:t>Reserve Managers</a:t>
          </a:r>
        </a:p>
      </dgm:t>
    </dgm:pt>
    <dgm:pt modelId="{B2A40589-83C8-4487-B85D-63A1CD263902}" type="parTrans" cxnId="{DAD3E6DE-1119-48A2-8286-3D7365F0BE1E}">
      <dgm:prSet/>
      <dgm:spPr/>
      <dgm:t>
        <a:bodyPr/>
        <a:lstStyle/>
        <a:p>
          <a:endParaRPr lang="en-ZA"/>
        </a:p>
      </dgm:t>
    </dgm:pt>
    <dgm:pt modelId="{D6B16446-3BB7-453F-8135-89F22B3A247B}" type="sibTrans" cxnId="{DAD3E6DE-1119-48A2-8286-3D7365F0BE1E}">
      <dgm:prSet/>
      <dgm:spPr/>
      <dgm:t>
        <a:bodyPr/>
        <a:lstStyle/>
        <a:p>
          <a:endParaRPr lang="en-ZA"/>
        </a:p>
      </dgm:t>
    </dgm:pt>
    <dgm:pt modelId="{B2FB24A3-34F1-41EE-BE43-795E687C33B3}">
      <dgm:prSet phldrT="[Text]" custT="1"/>
      <dgm:spPr/>
      <dgm:t>
        <a:bodyPr/>
        <a:lstStyle/>
        <a:p>
          <a:r>
            <a:rPr lang="en-ZA" sz="1400" b="0" dirty="0">
              <a:solidFill>
                <a:schemeClr val="tx1"/>
              </a:solidFill>
            </a:rPr>
            <a:t>Advanced Diploma in conservation or similar related qualifications </a:t>
          </a:r>
        </a:p>
      </dgm:t>
    </dgm:pt>
    <dgm:pt modelId="{04D48694-0CEE-4E2B-A9D5-CB80B10DA123}" type="parTrans" cxnId="{C0F97EA1-68FF-4668-B0FC-842107C8839F}">
      <dgm:prSet/>
      <dgm:spPr/>
      <dgm:t>
        <a:bodyPr/>
        <a:lstStyle/>
        <a:p>
          <a:endParaRPr lang="en-ZA"/>
        </a:p>
      </dgm:t>
    </dgm:pt>
    <dgm:pt modelId="{1935D349-083D-4826-835F-46022E4292A6}" type="sibTrans" cxnId="{C0F97EA1-68FF-4668-B0FC-842107C8839F}">
      <dgm:prSet/>
      <dgm:spPr/>
      <dgm:t>
        <a:bodyPr/>
        <a:lstStyle/>
        <a:p>
          <a:endParaRPr lang="en-ZA"/>
        </a:p>
      </dgm:t>
    </dgm:pt>
    <dgm:pt modelId="{9C6DBCBA-6477-4F3D-ADE0-877FB9ADF3CF}">
      <dgm:prSet/>
      <dgm:spPr/>
      <dgm:t>
        <a:bodyPr/>
        <a:lstStyle/>
        <a:p>
          <a:r>
            <a:rPr lang="en-ZA" dirty="0"/>
            <a:t>Ecologists/Bio-Technicians</a:t>
          </a:r>
        </a:p>
      </dgm:t>
    </dgm:pt>
    <dgm:pt modelId="{1F1A8563-6F7C-4A78-8AD7-AC05A6C99C6A}" type="parTrans" cxnId="{ECABB8C4-6760-4E0D-A422-C82922030B52}">
      <dgm:prSet/>
      <dgm:spPr/>
      <dgm:t>
        <a:bodyPr/>
        <a:lstStyle/>
        <a:p>
          <a:endParaRPr lang="en-ZA"/>
        </a:p>
      </dgm:t>
    </dgm:pt>
    <dgm:pt modelId="{64EFF4E5-EAB9-4046-8705-4C47AFADDB84}" type="sibTrans" cxnId="{ECABB8C4-6760-4E0D-A422-C82922030B52}">
      <dgm:prSet/>
      <dgm:spPr/>
      <dgm:t>
        <a:bodyPr/>
        <a:lstStyle/>
        <a:p>
          <a:endParaRPr lang="en-ZA"/>
        </a:p>
      </dgm:t>
    </dgm:pt>
    <dgm:pt modelId="{6D2CDFD2-FFBC-4D6E-89CE-72D10C3BDB8F}">
      <dgm:prSet/>
      <dgm:spPr/>
      <dgm:t>
        <a:bodyPr/>
        <a:lstStyle/>
        <a:p>
          <a:r>
            <a:rPr lang="en-ZA" dirty="0"/>
            <a:t>Tourism Officers</a:t>
          </a:r>
        </a:p>
      </dgm:t>
    </dgm:pt>
    <dgm:pt modelId="{D277CC06-B099-4CC5-838F-A8EC90861D35}" type="parTrans" cxnId="{CFC38A62-7949-47E9-804E-192634DAF378}">
      <dgm:prSet/>
      <dgm:spPr/>
      <dgm:t>
        <a:bodyPr/>
        <a:lstStyle/>
        <a:p>
          <a:endParaRPr lang="en-ZA"/>
        </a:p>
      </dgm:t>
    </dgm:pt>
    <dgm:pt modelId="{66464A3B-552B-4523-8E2B-99CC12659E5E}" type="sibTrans" cxnId="{CFC38A62-7949-47E9-804E-192634DAF378}">
      <dgm:prSet/>
      <dgm:spPr/>
      <dgm:t>
        <a:bodyPr/>
        <a:lstStyle/>
        <a:p>
          <a:endParaRPr lang="en-ZA"/>
        </a:p>
      </dgm:t>
    </dgm:pt>
    <dgm:pt modelId="{238517F4-25F8-47B1-A730-7887E7DE02E5}">
      <dgm:prSet custT="1"/>
      <dgm:spPr/>
      <dgm:t>
        <a:bodyPr/>
        <a:lstStyle/>
        <a:p>
          <a:r>
            <a:rPr lang="en-ZA" sz="1400" b="0" dirty="0">
              <a:solidFill>
                <a:schemeClr val="tx1"/>
              </a:solidFill>
            </a:rPr>
            <a:t>Grade 12</a:t>
          </a:r>
        </a:p>
        <a:p>
          <a:r>
            <a:rPr lang="en-ZA" sz="1400" b="0" dirty="0">
              <a:solidFill>
                <a:schemeClr val="tx1"/>
              </a:solidFill>
            </a:rPr>
            <a:t>Fire Arms Competency</a:t>
          </a:r>
        </a:p>
      </dgm:t>
    </dgm:pt>
    <dgm:pt modelId="{149C3E27-FBAF-48C5-9C81-FBFF44761FE0}" type="parTrans" cxnId="{945CC972-A9BC-4F7E-820F-ACF74A8FD9F1}">
      <dgm:prSet/>
      <dgm:spPr/>
      <dgm:t>
        <a:bodyPr/>
        <a:lstStyle/>
        <a:p>
          <a:endParaRPr lang="en-ZA"/>
        </a:p>
      </dgm:t>
    </dgm:pt>
    <dgm:pt modelId="{27D23405-1EA9-4579-85C6-43041F15EDE9}" type="sibTrans" cxnId="{945CC972-A9BC-4F7E-820F-ACF74A8FD9F1}">
      <dgm:prSet/>
      <dgm:spPr/>
      <dgm:t>
        <a:bodyPr/>
        <a:lstStyle/>
        <a:p>
          <a:endParaRPr lang="en-ZA"/>
        </a:p>
      </dgm:t>
    </dgm:pt>
    <dgm:pt modelId="{B16898C8-EECA-43A2-93C2-1DDF461BA254}">
      <dgm:prSet custT="1"/>
      <dgm:spPr/>
      <dgm:t>
        <a:bodyPr/>
        <a:lstStyle/>
        <a:p>
          <a:r>
            <a:rPr lang="en-ZA" sz="1400" b="0" dirty="0">
              <a:solidFill>
                <a:schemeClr val="tx1"/>
              </a:solidFill>
            </a:rPr>
            <a:t>Honours/ Masters in conservation or related qualifications</a:t>
          </a:r>
        </a:p>
      </dgm:t>
    </dgm:pt>
    <dgm:pt modelId="{405FE978-D567-4081-97FB-7A66F5D5C8F8}" type="parTrans" cxnId="{E7686D1A-E195-4E85-A19E-1355F47E5087}">
      <dgm:prSet/>
      <dgm:spPr/>
      <dgm:t>
        <a:bodyPr/>
        <a:lstStyle/>
        <a:p>
          <a:endParaRPr lang="en-ZA"/>
        </a:p>
      </dgm:t>
    </dgm:pt>
    <dgm:pt modelId="{6196E8E0-566F-414F-957D-C5F92C127AB8}" type="sibTrans" cxnId="{E7686D1A-E195-4E85-A19E-1355F47E5087}">
      <dgm:prSet/>
      <dgm:spPr/>
      <dgm:t>
        <a:bodyPr/>
        <a:lstStyle/>
        <a:p>
          <a:endParaRPr lang="en-ZA"/>
        </a:p>
      </dgm:t>
    </dgm:pt>
    <dgm:pt modelId="{0CB50FC8-9F12-4560-AEFF-D38965989EC2}">
      <dgm:prSet custT="1"/>
      <dgm:spPr/>
      <dgm:t>
        <a:bodyPr/>
        <a:lstStyle/>
        <a:p>
          <a:r>
            <a:rPr lang="en-ZA" sz="1400" b="0" dirty="0">
              <a:solidFill>
                <a:schemeClr val="tx1"/>
              </a:solidFill>
            </a:rPr>
            <a:t>Diploma in Tourism or related similar qualifications </a:t>
          </a:r>
        </a:p>
      </dgm:t>
    </dgm:pt>
    <dgm:pt modelId="{C7B358A3-28CC-401F-B006-000C196D8A90}" type="parTrans" cxnId="{DFF53CCE-25F7-4A11-8B6E-3F40B026309A}">
      <dgm:prSet/>
      <dgm:spPr/>
      <dgm:t>
        <a:bodyPr/>
        <a:lstStyle/>
        <a:p>
          <a:endParaRPr lang="en-ZA"/>
        </a:p>
      </dgm:t>
    </dgm:pt>
    <dgm:pt modelId="{4B988BD0-C4A8-40DD-B4DA-2A3595989DAC}" type="sibTrans" cxnId="{DFF53CCE-25F7-4A11-8B6E-3F40B026309A}">
      <dgm:prSet/>
      <dgm:spPr/>
      <dgm:t>
        <a:bodyPr/>
        <a:lstStyle/>
        <a:p>
          <a:endParaRPr lang="en-ZA"/>
        </a:p>
      </dgm:t>
    </dgm:pt>
    <dgm:pt modelId="{76B19070-62D4-4EE1-9697-530A57224572}" type="pres">
      <dgm:prSet presAssocID="{FFD7C427-DF31-4806-BE04-0415DB8A6EB5}" presName="theList" presStyleCnt="0">
        <dgm:presLayoutVars>
          <dgm:dir/>
          <dgm:animLvl val="lvl"/>
          <dgm:resizeHandles val="exact"/>
        </dgm:presLayoutVars>
      </dgm:prSet>
      <dgm:spPr/>
    </dgm:pt>
    <dgm:pt modelId="{ED4B3EFF-DE5F-4419-9484-C9484D1BB0FE}" type="pres">
      <dgm:prSet presAssocID="{F0E7A9F4-6F53-416E-9D34-298418E60BCC}" presName="compNode" presStyleCnt="0"/>
      <dgm:spPr/>
    </dgm:pt>
    <dgm:pt modelId="{ACF0C692-B113-4D94-BD95-20969969AABC}" type="pres">
      <dgm:prSet presAssocID="{F0E7A9F4-6F53-416E-9D34-298418E60BCC}" presName="aNode" presStyleLbl="bgShp" presStyleIdx="0" presStyleCnt="5"/>
      <dgm:spPr/>
    </dgm:pt>
    <dgm:pt modelId="{CF56DC9D-3327-4AE9-906E-56BB29009589}" type="pres">
      <dgm:prSet presAssocID="{F0E7A9F4-6F53-416E-9D34-298418E60BCC}" presName="textNode" presStyleLbl="bgShp" presStyleIdx="0" presStyleCnt="5"/>
      <dgm:spPr/>
    </dgm:pt>
    <dgm:pt modelId="{C6251CFF-A880-44F6-9703-D70D8EEA0A3B}" type="pres">
      <dgm:prSet presAssocID="{F0E7A9F4-6F53-416E-9D34-298418E60BCC}" presName="compChildNode" presStyleCnt="0"/>
      <dgm:spPr/>
    </dgm:pt>
    <dgm:pt modelId="{B322EE95-AE65-4E80-B02F-7277CFDC57BF}" type="pres">
      <dgm:prSet presAssocID="{F0E7A9F4-6F53-416E-9D34-298418E60BCC}" presName="theInnerList" presStyleCnt="0"/>
      <dgm:spPr/>
    </dgm:pt>
    <dgm:pt modelId="{1169FB1A-233B-4370-84EA-2FA714E186BE}" type="pres">
      <dgm:prSet presAssocID="{238517F4-25F8-47B1-A730-7887E7DE02E5}" presName="childNode" presStyleLbl="node1" presStyleIdx="0" presStyleCnt="5">
        <dgm:presLayoutVars>
          <dgm:bulletEnabled val="1"/>
        </dgm:presLayoutVars>
      </dgm:prSet>
      <dgm:spPr/>
    </dgm:pt>
    <dgm:pt modelId="{68D1B03F-E7C3-4045-B80E-9983D8E87171}" type="pres">
      <dgm:prSet presAssocID="{F0E7A9F4-6F53-416E-9D34-298418E60BCC}" presName="aSpace" presStyleCnt="0"/>
      <dgm:spPr/>
    </dgm:pt>
    <dgm:pt modelId="{20CEDEE7-CDE0-457D-AA7A-6AD1619524EF}" type="pres">
      <dgm:prSet presAssocID="{62E55576-6062-4F1D-AB52-E9F9D6C64C10}" presName="compNode" presStyleCnt="0"/>
      <dgm:spPr/>
    </dgm:pt>
    <dgm:pt modelId="{60907569-FAB6-4E0A-B889-726E362AF905}" type="pres">
      <dgm:prSet presAssocID="{62E55576-6062-4F1D-AB52-E9F9D6C64C10}" presName="aNode" presStyleLbl="bgShp" presStyleIdx="1" presStyleCnt="5"/>
      <dgm:spPr/>
    </dgm:pt>
    <dgm:pt modelId="{D1B27D73-933C-4A38-B59F-075CC3B8B050}" type="pres">
      <dgm:prSet presAssocID="{62E55576-6062-4F1D-AB52-E9F9D6C64C10}" presName="textNode" presStyleLbl="bgShp" presStyleIdx="1" presStyleCnt="5"/>
      <dgm:spPr/>
    </dgm:pt>
    <dgm:pt modelId="{9891D79C-69B4-48F1-AD57-E5C1EF1A34DE}" type="pres">
      <dgm:prSet presAssocID="{62E55576-6062-4F1D-AB52-E9F9D6C64C10}" presName="compChildNode" presStyleCnt="0"/>
      <dgm:spPr/>
    </dgm:pt>
    <dgm:pt modelId="{61EF2C07-32BF-48F0-A137-30C7786CE555}" type="pres">
      <dgm:prSet presAssocID="{62E55576-6062-4F1D-AB52-E9F9D6C64C10}" presName="theInnerList" presStyleCnt="0"/>
      <dgm:spPr/>
    </dgm:pt>
    <dgm:pt modelId="{34BB0553-5B8F-46F1-9823-2D4526940E15}" type="pres">
      <dgm:prSet presAssocID="{E85CB115-657C-4660-B08B-D21139A30C79}" presName="childNode" presStyleLbl="node1" presStyleIdx="1" presStyleCnt="5">
        <dgm:presLayoutVars>
          <dgm:bulletEnabled val="1"/>
        </dgm:presLayoutVars>
      </dgm:prSet>
      <dgm:spPr/>
    </dgm:pt>
    <dgm:pt modelId="{61DC3FBD-E3AD-4855-B0FA-6FC7D6650CB6}" type="pres">
      <dgm:prSet presAssocID="{62E55576-6062-4F1D-AB52-E9F9D6C64C10}" presName="aSpace" presStyleCnt="0"/>
      <dgm:spPr/>
    </dgm:pt>
    <dgm:pt modelId="{F3CAFAF5-8309-4533-A1F2-E2B26B8CDB6A}" type="pres">
      <dgm:prSet presAssocID="{A2324CC7-686B-46E6-909E-546AD8FF4B1D}" presName="compNode" presStyleCnt="0"/>
      <dgm:spPr/>
    </dgm:pt>
    <dgm:pt modelId="{36F8B732-29FD-4791-8BCD-B6BEBFB2AC7D}" type="pres">
      <dgm:prSet presAssocID="{A2324CC7-686B-46E6-909E-546AD8FF4B1D}" presName="aNode" presStyleLbl="bgShp" presStyleIdx="2" presStyleCnt="5"/>
      <dgm:spPr/>
    </dgm:pt>
    <dgm:pt modelId="{9088E739-31DB-46F6-8648-C634E99B7D46}" type="pres">
      <dgm:prSet presAssocID="{A2324CC7-686B-46E6-909E-546AD8FF4B1D}" presName="textNode" presStyleLbl="bgShp" presStyleIdx="2" presStyleCnt="5"/>
      <dgm:spPr/>
    </dgm:pt>
    <dgm:pt modelId="{AFC04B6C-A091-449A-BE91-CB1E4B16C13C}" type="pres">
      <dgm:prSet presAssocID="{A2324CC7-686B-46E6-909E-546AD8FF4B1D}" presName="compChildNode" presStyleCnt="0"/>
      <dgm:spPr/>
    </dgm:pt>
    <dgm:pt modelId="{ECB3C642-A8B1-48DE-9F4B-DBA34A50A594}" type="pres">
      <dgm:prSet presAssocID="{A2324CC7-686B-46E6-909E-546AD8FF4B1D}" presName="theInnerList" presStyleCnt="0"/>
      <dgm:spPr/>
    </dgm:pt>
    <dgm:pt modelId="{0F7D659E-A2B3-46FF-B239-98854406C172}" type="pres">
      <dgm:prSet presAssocID="{B2FB24A3-34F1-41EE-BE43-795E687C33B3}" presName="childNode" presStyleLbl="node1" presStyleIdx="2" presStyleCnt="5">
        <dgm:presLayoutVars>
          <dgm:bulletEnabled val="1"/>
        </dgm:presLayoutVars>
      </dgm:prSet>
      <dgm:spPr/>
    </dgm:pt>
    <dgm:pt modelId="{460221E0-0F1B-44F0-9F65-E4FC6B4CDBB7}" type="pres">
      <dgm:prSet presAssocID="{A2324CC7-686B-46E6-909E-546AD8FF4B1D}" presName="aSpace" presStyleCnt="0"/>
      <dgm:spPr/>
    </dgm:pt>
    <dgm:pt modelId="{FAD53432-32B3-49FF-8DD5-430016C29271}" type="pres">
      <dgm:prSet presAssocID="{9C6DBCBA-6477-4F3D-ADE0-877FB9ADF3CF}" presName="compNode" presStyleCnt="0"/>
      <dgm:spPr/>
    </dgm:pt>
    <dgm:pt modelId="{4D8E6DE3-F10E-4EBE-98FD-D733F433000B}" type="pres">
      <dgm:prSet presAssocID="{9C6DBCBA-6477-4F3D-ADE0-877FB9ADF3CF}" presName="aNode" presStyleLbl="bgShp" presStyleIdx="3" presStyleCnt="5"/>
      <dgm:spPr/>
    </dgm:pt>
    <dgm:pt modelId="{19187459-EC12-46E3-ABAD-CD5462F900BB}" type="pres">
      <dgm:prSet presAssocID="{9C6DBCBA-6477-4F3D-ADE0-877FB9ADF3CF}" presName="textNode" presStyleLbl="bgShp" presStyleIdx="3" presStyleCnt="5"/>
      <dgm:spPr/>
    </dgm:pt>
    <dgm:pt modelId="{6695D22E-EE1C-48EC-B3E0-54809FC09285}" type="pres">
      <dgm:prSet presAssocID="{9C6DBCBA-6477-4F3D-ADE0-877FB9ADF3CF}" presName="compChildNode" presStyleCnt="0"/>
      <dgm:spPr/>
    </dgm:pt>
    <dgm:pt modelId="{9461DAA2-4081-4985-8FE8-E13E79B21BB5}" type="pres">
      <dgm:prSet presAssocID="{9C6DBCBA-6477-4F3D-ADE0-877FB9ADF3CF}" presName="theInnerList" presStyleCnt="0"/>
      <dgm:spPr/>
    </dgm:pt>
    <dgm:pt modelId="{A9E3FBDB-98F7-4C72-920B-C6965EBE871F}" type="pres">
      <dgm:prSet presAssocID="{B16898C8-EECA-43A2-93C2-1DDF461BA254}" presName="childNode" presStyleLbl="node1" presStyleIdx="3" presStyleCnt="5">
        <dgm:presLayoutVars>
          <dgm:bulletEnabled val="1"/>
        </dgm:presLayoutVars>
      </dgm:prSet>
      <dgm:spPr/>
    </dgm:pt>
    <dgm:pt modelId="{104E87EC-066E-4CA9-96C5-67E841CED4E3}" type="pres">
      <dgm:prSet presAssocID="{9C6DBCBA-6477-4F3D-ADE0-877FB9ADF3CF}" presName="aSpace" presStyleCnt="0"/>
      <dgm:spPr/>
    </dgm:pt>
    <dgm:pt modelId="{02C44FF7-DD40-4DA5-AAAB-6FF9812A6EFE}" type="pres">
      <dgm:prSet presAssocID="{6D2CDFD2-FFBC-4D6E-89CE-72D10C3BDB8F}" presName="compNode" presStyleCnt="0"/>
      <dgm:spPr/>
    </dgm:pt>
    <dgm:pt modelId="{D1027491-DA79-4DD2-8DF3-503A483BF217}" type="pres">
      <dgm:prSet presAssocID="{6D2CDFD2-FFBC-4D6E-89CE-72D10C3BDB8F}" presName="aNode" presStyleLbl="bgShp" presStyleIdx="4" presStyleCnt="5"/>
      <dgm:spPr/>
    </dgm:pt>
    <dgm:pt modelId="{F8DCBA1F-1FB0-44C3-85E7-87643FBF4DC5}" type="pres">
      <dgm:prSet presAssocID="{6D2CDFD2-FFBC-4D6E-89CE-72D10C3BDB8F}" presName="textNode" presStyleLbl="bgShp" presStyleIdx="4" presStyleCnt="5"/>
      <dgm:spPr/>
    </dgm:pt>
    <dgm:pt modelId="{F51B4EEE-4FE2-4150-A4F0-E858185B9678}" type="pres">
      <dgm:prSet presAssocID="{6D2CDFD2-FFBC-4D6E-89CE-72D10C3BDB8F}" presName="compChildNode" presStyleCnt="0"/>
      <dgm:spPr/>
    </dgm:pt>
    <dgm:pt modelId="{2990397D-0A07-4406-813E-879765C8DDFC}" type="pres">
      <dgm:prSet presAssocID="{6D2CDFD2-FFBC-4D6E-89CE-72D10C3BDB8F}" presName="theInnerList" presStyleCnt="0"/>
      <dgm:spPr/>
    </dgm:pt>
    <dgm:pt modelId="{1925763D-C297-42DB-98B5-F6BC9D121DDA}" type="pres">
      <dgm:prSet presAssocID="{0CB50FC8-9F12-4560-AEFF-D38965989EC2}" presName="childNode" presStyleLbl="node1" presStyleIdx="4" presStyleCnt="5">
        <dgm:presLayoutVars>
          <dgm:bulletEnabled val="1"/>
        </dgm:presLayoutVars>
      </dgm:prSet>
      <dgm:spPr/>
    </dgm:pt>
  </dgm:ptLst>
  <dgm:cxnLst>
    <dgm:cxn modelId="{E4CB5B03-F153-4EED-BEA4-6DC2920B5802}" type="presOf" srcId="{0CB50FC8-9F12-4560-AEFF-D38965989EC2}" destId="{1925763D-C297-42DB-98B5-F6BC9D121DDA}" srcOrd="0" destOrd="0" presId="urn:microsoft.com/office/officeart/2005/8/layout/lProcess2"/>
    <dgm:cxn modelId="{E7686D1A-E195-4E85-A19E-1355F47E5087}" srcId="{9C6DBCBA-6477-4F3D-ADE0-877FB9ADF3CF}" destId="{B16898C8-EECA-43A2-93C2-1DDF461BA254}" srcOrd="0" destOrd="0" parTransId="{405FE978-D567-4081-97FB-7A66F5D5C8F8}" sibTransId="{6196E8E0-566F-414F-957D-C5F92C127AB8}"/>
    <dgm:cxn modelId="{54729F23-1089-4C30-B3D3-380A9DF2869E}" type="presOf" srcId="{B2FB24A3-34F1-41EE-BE43-795E687C33B3}" destId="{0F7D659E-A2B3-46FF-B239-98854406C172}" srcOrd="0" destOrd="0" presId="urn:microsoft.com/office/officeart/2005/8/layout/lProcess2"/>
    <dgm:cxn modelId="{AE2BA927-CD83-40A4-BA0E-384E8644FFCF}" srcId="{FFD7C427-DF31-4806-BE04-0415DB8A6EB5}" destId="{F0E7A9F4-6F53-416E-9D34-298418E60BCC}" srcOrd="0" destOrd="0" parTransId="{42C9589E-906F-472C-B0EA-1473D554EC3D}" sibTransId="{62B82D16-998B-426D-A7D2-844A778B4F5D}"/>
    <dgm:cxn modelId="{0FF0D72B-BCB9-487C-86C4-3BF1CBA74C80}" srcId="{FFD7C427-DF31-4806-BE04-0415DB8A6EB5}" destId="{62E55576-6062-4F1D-AB52-E9F9D6C64C10}" srcOrd="1" destOrd="0" parTransId="{5CC172CD-5BD4-4A81-B779-90BF26A58643}" sibTransId="{1E181149-E81F-40EB-9901-1AC3D8726010}"/>
    <dgm:cxn modelId="{05F7C732-0FA8-46EE-9D53-A6001218B0B3}" type="presOf" srcId="{E85CB115-657C-4660-B08B-D21139A30C79}" destId="{34BB0553-5B8F-46F1-9823-2D4526940E15}" srcOrd="0" destOrd="0" presId="urn:microsoft.com/office/officeart/2005/8/layout/lProcess2"/>
    <dgm:cxn modelId="{52C50139-1727-4A72-8BA2-1EDE61678164}" type="presOf" srcId="{9C6DBCBA-6477-4F3D-ADE0-877FB9ADF3CF}" destId="{4D8E6DE3-F10E-4EBE-98FD-D733F433000B}" srcOrd="0" destOrd="0" presId="urn:microsoft.com/office/officeart/2005/8/layout/lProcess2"/>
    <dgm:cxn modelId="{CFC38A62-7949-47E9-804E-192634DAF378}" srcId="{FFD7C427-DF31-4806-BE04-0415DB8A6EB5}" destId="{6D2CDFD2-FFBC-4D6E-89CE-72D10C3BDB8F}" srcOrd="4" destOrd="0" parTransId="{D277CC06-B099-4CC5-838F-A8EC90861D35}" sibTransId="{66464A3B-552B-4523-8E2B-99CC12659E5E}"/>
    <dgm:cxn modelId="{D9091046-F6C7-4E7E-9646-1C4BAEF52421}" type="presOf" srcId="{B16898C8-EECA-43A2-93C2-1DDF461BA254}" destId="{A9E3FBDB-98F7-4C72-920B-C6965EBE871F}" srcOrd="0" destOrd="0" presId="urn:microsoft.com/office/officeart/2005/8/layout/lProcess2"/>
    <dgm:cxn modelId="{306F696B-95E9-4F32-A81D-C72B7969898C}" type="presOf" srcId="{A2324CC7-686B-46E6-909E-546AD8FF4B1D}" destId="{36F8B732-29FD-4791-8BCD-B6BEBFB2AC7D}" srcOrd="0" destOrd="0" presId="urn:microsoft.com/office/officeart/2005/8/layout/lProcess2"/>
    <dgm:cxn modelId="{A193FC4E-F2FB-4E60-A458-0DA8B7E73740}" type="presOf" srcId="{F0E7A9F4-6F53-416E-9D34-298418E60BCC}" destId="{ACF0C692-B113-4D94-BD95-20969969AABC}" srcOrd="0" destOrd="0" presId="urn:microsoft.com/office/officeart/2005/8/layout/lProcess2"/>
    <dgm:cxn modelId="{945CC972-A9BC-4F7E-820F-ACF74A8FD9F1}" srcId="{F0E7A9F4-6F53-416E-9D34-298418E60BCC}" destId="{238517F4-25F8-47B1-A730-7887E7DE02E5}" srcOrd="0" destOrd="0" parTransId="{149C3E27-FBAF-48C5-9C81-FBFF44761FE0}" sibTransId="{27D23405-1EA9-4579-85C6-43041F15EDE9}"/>
    <dgm:cxn modelId="{FD43498F-4A69-47C3-8A61-5BA4844C6E52}" type="presOf" srcId="{6D2CDFD2-FFBC-4D6E-89CE-72D10C3BDB8F}" destId="{D1027491-DA79-4DD2-8DF3-503A483BF217}" srcOrd="0" destOrd="0" presId="urn:microsoft.com/office/officeart/2005/8/layout/lProcess2"/>
    <dgm:cxn modelId="{C0F97EA1-68FF-4668-B0FC-842107C8839F}" srcId="{A2324CC7-686B-46E6-909E-546AD8FF4B1D}" destId="{B2FB24A3-34F1-41EE-BE43-795E687C33B3}" srcOrd="0" destOrd="0" parTransId="{04D48694-0CEE-4E2B-A9D5-CB80B10DA123}" sibTransId="{1935D349-083D-4826-835F-46022E4292A6}"/>
    <dgm:cxn modelId="{C04684A3-0F98-418E-A075-DC9969FBDC7B}" type="presOf" srcId="{238517F4-25F8-47B1-A730-7887E7DE02E5}" destId="{1169FB1A-233B-4370-84EA-2FA714E186BE}" srcOrd="0" destOrd="0" presId="urn:microsoft.com/office/officeart/2005/8/layout/lProcess2"/>
    <dgm:cxn modelId="{0B7F3FB0-A7C5-406C-B4D9-9BE0811E4D74}" srcId="{62E55576-6062-4F1D-AB52-E9F9D6C64C10}" destId="{E85CB115-657C-4660-B08B-D21139A30C79}" srcOrd="0" destOrd="0" parTransId="{C5F8335A-0D2C-47FC-BEB2-8AB21EDA02C7}" sibTransId="{F11FA94F-CF80-4440-9FED-85AD4CCFB0E7}"/>
    <dgm:cxn modelId="{FC4442C1-6DEF-4F9B-84ED-7E4365E351E8}" type="presOf" srcId="{62E55576-6062-4F1D-AB52-E9F9D6C64C10}" destId="{60907569-FAB6-4E0A-B889-726E362AF905}" srcOrd="0" destOrd="0" presId="urn:microsoft.com/office/officeart/2005/8/layout/lProcess2"/>
    <dgm:cxn modelId="{B82FA3C1-65DD-4CFC-A7BC-86D3E39E7D91}" type="presOf" srcId="{62E55576-6062-4F1D-AB52-E9F9D6C64C10}" destId="{D1B27D73-933C-4A38-B59F-075CC3B8B050}" srcOrd="1" destOrd="0" presId="urn:microsoft.com/office/officeart/2005/8/layout/lProcess2"/>
    <dgm:cxn modelId="{ECABB8C4-6760-4E0D-A422-C82922030B52}" srcId="{FFD7C427-DF31-4806-BE04-0415DB8A6EB5}" destId="{9C6DBCBA-6477-4F3D-ADE0-877FB9ADF3CF}" srcOrd="3" destOrd="0" parTransId="{1F1A8563-6F7C-4A78-8AD7-AC05A6C99C6A}" sibTransId="{64EFF4E5-EAB9-4046-8705-4C47AFADDB84}"/>
    <dgm:cxn modelId="{DFF53CCE-25F7-4A11-8B6E-3F40B026309A}" srcId="{6D2CDFD2-FFBC-4D6E-89CE-72D10C3BDB8F}" destId="{0CB50FC8-9F12-4560-AEFF-D38965989EC2}" srcOrd="0" destOrd="0" parTransId="{C7B358A3-28CC-401F-B006-000C196D8A90}" sibTransId="{4B988BD0-C4A8-40DD-B4DA-2A3595989DAC}"/>
    <dgm:cxn modelId="{A873C3D0-7834-4CC9-B303-D6BCDE3EBC93}" type="presOf" srcId="{A2324CC7-686B-46E6-909E-546AD8FF4B1D}" destId="{9088E739-31DB-46F6-8648-C634E99B7D46}" srcOrd="1" destOrd="0" presId="urn:microsoft.com/office/officeart/2005/8/layout/lProcess2"/>
    <dgm:cxn modelId="{DAD3E6DE-1119-48A2-8286-3D7365F0BE1E}" srcId="{FFD7C427-DF31-4806-BE04-0415DB8A6EB5}" destId="{A2324CC7-686B-46E6-909E-546AD8FF4B1D}" srcOrd="2" destOrd="0" parTransId="{B2A40589-83C8-4487-B85D-63A1CD263902}" sibTransId="{D6B16446-3BB7-453F-8135-89F22B3A247B}"/>
    <dgm:cxn modelId="{B5C748DF-D950-46AE-9066-4B2BAEE8625A}" type="presOf" srcId="{FFD7C427-DF31-4806-BE04-0415DB8A6EB5}" destId="{76B19070-62D4-4EE1-9697-530A57224572}" srcOrd="0" destOrd="0" presId="urn:microsoft.com/office/officeart/2005/8/layout/lProcess2"/>
    <dgm:cxn modelId="{A703ADE6-1E24-4045-B929-8C59E52DECE8}" type="presOf" srcId="{9C6DBCBA-6477-4F3D-ADE0-877FB9ADF3CF}" destId="{19187459-EC12-46E3-ABAD-CD5462F900BB}" srcOrd="1" destOrd="0" presId="urn:microsoft.com/office/officeart/2005/8/layout/lProcess2"/>
    <dgm:cxn modelId="{125165ED-3210-4771-82C7-A487A929C101}" type="presOf" srcId="{6D2CDFD2-FFBC-4D6E-89CE-72D10C3BDB8F}" destId="{F8DCBA1F-1FB0-44C3-85E7-87643FBF4DC5}" srcOrd="1" destOrd="0" presId="urn:microsoft.com/office/officeart/2005/8/layout/lProcess2"/>
    <dgm:cxn modelId="{D0661DF2-87DB-4E39-BF38-3C475FE12075}" type="presOf" srcId="{F0E7A9F4-6F53-416E-9D34-298418E60BCC}" destId="{CF56DC9D-3327-4AE9-906E-56BB29009589}" srcOrd="1" destOrd="0" presId="urn:microsoft.com/office/officeart/2005/8/layout/lProcess2"/>
    <dgm:cxn modelId="{0CD584FA-74E9-4C8B-89C3-1E43EF74FA8C}" type="presParOf" srcId="{76B19070-62D4-4EE1-9697-530A57224572}" destId="{ED4B3EFF-DE5F-4419-9484-C9484D1BB0FE}" srcOrd="0" destOrd="0" presId="urn:microsoft.com/office/officeart/2005/8/layout/lProcess2"/>
    <dgm:cxn modelId="{6F6F1D23-4EF6-4E0A-AAF1-E0D3E3480A6A}" type="presParOf" srcId="{ED4B3EFF-DE5F-4419-9484-C9484D1BB0FE}" destId="{ACF0C692-B113-4D94-BD95-20969969AABC}" srcOrd="0" destOrd="0" presId="urn:microsoft.com/office/officeart/2005/8/layout/lProcess2"/>
    <dgm:cxn modelId="{193E3A40-6848-4594-A014-6AD6C3F3B034}" type="presParOf" srcId="{ED4B3EFF-DE5F-4419-9484-C9484D1BB0FE}" destId="{CF56DC9D-3327-4AE9-906E-56BB29009589}" srcOrd="1" destOrd="0" presId="urn:microsoft.com/office/officeart/2005/8/layout/lProcess2"/>
    <dgm:cxn modelId="{D8C3C351-8C10-48DC-BA5C-5BEDD17F71A9}" type="presParOf" srcId="{ED4B3EFF-DE5F-4419-9484-C9484D1BB0FE}" destId="{C6251CFF-A880-44F6-9703-D70D8EEA0A3B}" srcOrd="2" destOrd="0" presId="urn:microsoft.com/office/officeart/2005/8/layout/lProcess2"/>
    <dgm:cxn modelId="{C71723FC-AC3A-48FF-8136-48DFD0A91A86}" type="presParOf" srcId="{C6251CFF-A880-44F6-9703-D70D8EEA0A3B}" destId="{B322EE95-AE65-4E80-B02F-7277CFDC57BF}" srcOrd="0" destOrd="0" presId="urn:microsoft.com/office/officeart/2005/8/layout/lProcess2"/>
    <dgm:cxn modelId="{D0D4F7BD-EABC-46B5-B78A-DF11EB1FB104}" type="presParOf" srcId="{B322EE95-AE65-4E80-B02F-7277CFDC57BF}" destId="{1169FB1A-233B-4370-84EA-2FA714E186BE}" srcOrd="0" destOrd="0" presId="urn:microsoft.com/office/officeart/2005/8/layout/lProcess2"/>
    <dgm:cxn modelId="{E47A2F09-3E1D-4672-A44A-8CF51C805F70}" type="presParOf" srcId="{76B19070-62D4-4EE1-9697-530A57224572}" destId="{68D1B03F-E7C3-4045-B80E-9983D8E87171}" srcOrd="1" destOrd="0" presId="urn:microsoft.com/office/officeart/2005/8/layout/lProcess2"/>
    <dgm:cxn modelId="{F77B09EF-0164-404A-85ED-8F2896F40111}" type="presParOf" srcId="{76B19070-62D4-4EE1-9697-530A57224572}" destId="{20CEDEE7-CDE0-457D-AA7A-6AD1619524EF}" srcOrd="2" destOrd="0" presId="urn:microsoft.com/office/officeart/2005/8/layout/lProcess2"/>
    <dgm:cxn modelId="{B48DAF6A-CB1D-42DD-BA6A-83A37AD39869}" type="presParOf" srcId="{20CEDEE7-CDE0-457D-AA7A-6AD1619524EF}" destId="{60907569-FAB6-4E0A-B889-726E362AF905}" srcOrd="0" destOrd="0" presId="urn:microsoft.com/office/officeart/2005/8/layout/lProcess2"/>
    <dgm:cxn modelId="{DC8C1F78-6C24-4A38-B2CF-8DA47D891223}" type="presParOf" srcId="{20CEDEE7-CDE0-457D-AA7A-6AD1619524EF}" destId="{D1B27D73-933C-4A38-B59F-075CC3B8B050}" srcOrd="1" destOrd="0" presId="urn:microsoft.com/office/officeart/2005/8/layout/lProcess2"/>
    <dgm:cxn modelId="{297E52CA-B14F-4AED-A36C-34E465BBF627}" type="presParOf" srcId="{20CEDEE7-CDE0-457D-AA7A-6AD1619524EF}" destId="{9891D79C-69B4-48F1-AD57-E5C1EF1A34DE}" srcOrd="2" destOrd="0" presId="urn:microsoft.com/office/officeart/2005/8/layout/lProcess2"/>
    <dgm:cxn modelId="{13E785A8-8EA9-4E8D-8B09-BB5D2DF43C2B}" type="presParOf" srcId="{9891D79C-69B4-48F1-AD57-E5C1EF1A34DE}" destId="{61EF2C07-32BF-48F0-A137-30C7786CE555}" srcOrd="0" destOrd="0" presId="urn:microsoft.com/office/officeart/2005/8/layout/lProcess2"/>
    <dgm:cxn modelId="{B86F1937-F144-47C4-96F6-9D7A63CCDA56}" type="presParOf" srcId="{61EF2C07-32BF-48F0-A137-30C7786CE555}" destId="{34BB0553-5B8F-46F1-9823-2D4526940E15}" srcOrd="0" destOrd="0" presId="urn:microsoft.com/office/officeart/2005/8/layout/lProcess2"/>
    <dgm:cxn modelId="{112EF526-C1A6-46BD-9FBA-E59779C15DD6}" type="presParOf" srcId="{76B19070-62D4-4EE1-9697-530A57224572}" destId="{61DC3FBD-E3AD-4855-B0FA-6FC7D6650CB6}" srcOrd="3" destOrd="0" presId="urn:microsoft.com/office/officeart/2005/8/layout/lProcess2"/>
    <dgm:cxn modelId="{816BAE2B-8BE0-4E4F-ACF9-00E6D66340F7}" type="presParOf" srcId="{76B19070-62D4-4EE1-9697-530A57224572}" destId="{F3CAFAF5-8309-4533-A1F2-E2B26B8CDB6A}" srcOrd="4" destOrd="0" presId="urn:microsoft.com/office/officeart/2005/8/layout/lProcess2"/>
    <dgm:cxn modelId="{83335A44-01F6-4FDC-A4FF-7444C313EBFF}" type="presParOf" srcId="{F3CAFAF5-8309-4533-A1F2-E2B26B8CDB6A}" destId="{36F8B732-29FD-4791-8BCD-B6BEBFB2AC7D}" srcOrd="0" destOrd="0" presId="urn:microsoft.com/office/officeart/2005/8/layout/lProcess2"/>
    <dgm:cxn modelId="{4AF4839E-4E51-4686-B2CE-D59C0FE0883E}" type="presParOf" srcId="{F3CAFAF5-8309-4533-A1F2-E2B26B8CDB6A}" destId="{9088E739-31DB-46F6-8648-C634E99B7D46}" srcOrd="1" destOrd="0" presId="urn:microsoft.com/office/officeart/2005/8/layout/lProcess2"/>
    <dgm:cxn modelId="{BAE94365-29ED-4DDC-9060-9F33C18F2DE6}" type="presParOf" srcId="{F3CAFAF5-8309-4533-A1F2-E2B26B8CDB6A}" destId="{AFC04B6C-A091-449A-BE91-CB1E4B16C13C}" srcOrd="2" destOrd="0" presId="urn:microsoft.com/office/officeart/2005/8/layout/lProcess2"/>
    <dgm:cxn modelId="{D23AE006-818E-4F23-8341-8339A106F137}" type="presParOf" srcId="{AFC04B6C-A091-449A-BE91-CB1E4B16C13C}" destId="{ECB3C642-A8B1-48DE-9F4B-DBA34A50A594}" srcOrd="0" destOrd="0" presId="urn:microsoft.com/office/officeart/2005/8/layout/lProcess2"/>
    <dgm:cxn modelId="{2959E693-628C-4350-8297-03BD2A669452}" type="presParOf" srcId="{ECB3C642-A8B1-48DE-9F4B-DBA34A50A594}" destId="{0F7D659E-A2B3-46FF-B239-98854406C172}" srcOrd="0" destOrd="0" presId="urn:microsoft.com/office/officeart/2005/8/layout/lProcess2"/>
    <dgm:cxn modelId="{A54F7CF1-4448-4E93-996F-5899730E28E7}" type="presParOf" srcId="{76B19070-62D4-4EE1-9697-530A57224572}" destId="{460221E0-0F1B-44F0-9F65-E4FC6B4CDBB7}" srcOrd="5" destOrd="0" presId="urn:microsoft.com/office/officeart/2005/8/layout/lProcess2"/>
    <dgm:cxn modelId="{E8A1FF5B-433E-42CF-8C4E-9395B1366E8D}" type="presParOf" srcId="{76B19070-62D4-4EE1-9697-530A57224572}" destId="{FAD53432-32B3-49FF-8DD5-430016C29271}" srcOrd="6" destOrd="0" presId="urn:microsoft.com/office/officeart/2005/8/layout/lProcess2"/>
    <dgm:cxn modelId="{0A39259D-3E1B-4242-A66F-1B3DF6783C2B}" type="presParOf" srcId="{FAD53432-32B3-49FF-8DD5-430016C29271}" destId="{4D8E6DE3-F10E-4EBE-98FD-D733F433000B}" srcOrd="0" destOrd="0" presId="urn:microsoft.com/office/officeart/2005/8/layout/lProcess2"/>
    <dgm:cxn modelId="{710431A7-50B7-4141-B683-B401D52E3999}" type="presParOf" srcId="{FAD53432-32B3-49FF-8DD5-430016C29271}" destId="{19187459-EC12-46E3-ABAD-CD5462F900BB}" srcOrd="1" destOrd="0" presId="urn:microsoft.com/office/officeart/2005/8/layout/lProcess2"/>
    <dgm:cxn modelId="{E2CF66BE-B1BB-4E05-A075-2543B57AF7F4}" type="presParOf" srcId="{FAD53432-32B3-49FF-8DD5-430016C29271}" destId="{6695D22E-EE1C-48EC-B3E0-54809FC09285}" srcOrd="2" destOrd="0" presId="urn:microsoft.com/office/officeart/2005/8/layout/lProcess2"/>
    <dgm:cxn modelId="{87915856-BDEC-4FC7-9373-F48C60C6756F}" type="presParOf" srcId="{6695D22E-EE1C-48EC-B3E0-54809FC09285}" destId="{9461DAA2-4081-4985-8FE8-E13E79B21BB5}" srcOrd="0" destOrd="0" presId="urn:microsoft.com/office/officeart/2005/8/layout/lProcess2"/>
    <dgm:cxn modelId="{949A0B11-956D-454F-A174-654964A6069B}" type="presParOf" srcId="{9461DAA2-4081-4985-8FE8-E13E79B21BB5}" destId="{A9E3FBDB-98F7-4C72-920B-C6965EBE871F}" srcOrd="0" destOrd="0" presId="urn:microsoft.com/office/officeart/2005/8/layout/lProcess2"/>
    <dgm:cxn modelId="{FBB1EEE8-0B1C-4B2A-A993-3216869B8656}" type="presParOf" srcId="{76B19070-62D4-4EE1-9697-530A57224572}" destId="{104E87EC-066E-4CA9-96C5-67E841CED4E3}" srcOrd="7" destOrd="0" presId="urn:microsoft.com/office/officeart/2005/8/layout/lProcess2"/>
    <dgm:cxn modelId="{E5618D2C-42AE-499F-9FDB-C18BCAAF0011}" type="presParOf" srcId="{76B19070-62D4-4EE1-9697-530A57224572}" destId="{02C44FF7-DD40-4DA5-AAAB-6FF9812A6EFE}" srcOrd="8" destOrd="0" presId="urn:microsoft.com/office/officeart/2005/8/layout/lProcess2"/>
    <dgm:cxn modelId="{500C3004-2E45-4CF9-99EB-E7EE52FCA94B}" type="presParOf" srcId="{02C44FF7-DD40-4DA5-AAAB-6FF9812A6EFE}" destId="{D1027491-DA79-4DD2-8DF3-503A483BF217}" srcOrd="0" destOrd="0" presId="urn:microsoft.com/office/officeart/2005/8/layout/lProcess2"/>
    <dgm:cxn modelId="{0D0F38F2-B832-46A6-9C7D-7F8EA0671937}" type="presParOf" srcId="{02C44FF7-DD40-4DA5-AAAB-6FF9812A6EFE}" destId="{F8DCBA1F-1FB0-44C3-85E7-87643FBF4DC5}" srcOrd="1" destOrd="0" presId="urn:microsoft.com/office/officeart/2005/8/layout/lProcess2"/>
    <dgm:cxn modelId="{0A05497A-AA59-4A49-A8EA-28C2EA9C2C7B}" type="presParOf" srcId="{02C44FF7-DD40-4DA5-AAAB-6FF9812A6EFE}" destId="{F51B4EEE-4FE2-4150-A4F0-E858185B9678}" srcOrd="2" destOrd="0" presId="urn:microsoft.com/office/officeart/2005/8/layout/lProcess2"/>
    <dgm:cxn modelId="{383FB4C3-6556-4FF2-B82B-B75307F4F9A8}" type="presParOf" srcId="{F51B4EEE-4FE2-4150-A4F0-E858185B9678}" destId="{2990397D-0A07-4406-813E-879765C8DDFC}" srcOrd="0" destOrd="0" presId="urn:microsoft.com/office/officeart/2005/8/layout/lProcess2"/>
    <dgm:cxn modelId="{52F1813F-2580-4E90-A0A7-27B81CA035F3}" type="presParOf" srcId="{2990397D-0A07-4406-813E-879765C8DDFC}" destId="{1925763D-C297-42DB-98B5-F6BC9D121DD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0C692-B113-4D94-BD95-20969969AABC}">
      <dsp:nvSpPr>
        <dsp:cNvPr id="0" name=""/>
        <dsp:cNvSpPr/>
      </dsp:nvSpPr>
      <dsp:spPr>
        <a:xfrm>
          <a:off x="4418" y="0"/>
          <a:ext cx="1550416" cy="4627984"/>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Field Rangers</a:t>
          </a:r>
        </a:p>
      </dsp:txBody>
      <dsp:txXfrm>
        <a:off x="4418" y="0"/>
        <a:ext cx="1550416" cy="1388395"/>
      </dsp:txXfrm>
    </dsp:sp>
    <dsp:sp modelId="{1169FB1A-233B-4370-84EA-2FA714E186BE}">
      <dsp:nvSpPr>
        <dsp:cNvPr id="0" name=""/>
        <dsp:cNvSpPr/>
      </dsp:nvSpPr>
      <dsp:spPr>
        <a:xfrm>
          <a:off x="159459" y="1388395"/>
          <a:ext cx="1240333" cy="300818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kern="1200" dirty="0">
              <a:solidFill>
                <a:schemeClr val="tx1"/>
              </a:solidFill>
            </a:rPr>
            <a:t>Grade 12</a:t>
          </a:r>
        </a:p>
        <a:p>
          <a:pPr marL="0" lvl="0" indent="0" algn="ctr" defTabSz="622300">
            <a:lnSpc>
              <a:spcPct val="90000"/>
            </a:lnSpc>
            <a:spcBef>
              <a:spcPct val="0"/>
            </a:spcBef>
            <a:spcAft>
              <a:spcPct val="35000"/>
            </a:spcAft>
            <a:buNone/>
          </a:pPr>
          <a:r>
            <a:rPr lang="en-ZA" sz="1400" b="0" kern="1200" dirty="0">
              <a:solidFill>
                <a:schemeClr val="tx1"/>
              </a:solidFill>
            </a:rPr>
            <a:t>Fire Arms Competency</a:t>
          </a:r>
        </a:p>
      </dsp:txBody>
      <dsp:txXfrm>
        <a:off x="195787" y="1424723"/>
        <a:ext cx="1167677" cy="2935533"/>
      </dsp:txXfrm>
    </dsp:sp>
    <dsp:sp modelId="{60907569-FAB6-4E0A-B889-726E362AF905}">
      <dsp:nvSpPr>
        <dsp:cNvPr id="0" name=""/>
        <dsp:cNvSpPr/>
      </dsp:nvSpPr>
      <dsp:spPr>
        <a:xfrm>
          <a:off x="1671115" y="0"/>
          <a:ext cx="1550416" cy="4627984"/>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Section Rangers/ Conservation Managers</a:t>
          </a:r>
        </a:p>
      </dsp:txBody>
      <dsp:txXfrm>
        <a:off x="1671115" y="0"/>
        <a:ext cx="1550416" cy="1388395"/>
      </dsp:txXfrm>
    </dsp:sp>
    <dsp:sp modelId="{34BB0553-5B8F-46F1-9823-2D4526940E15}">
      <dsp:nvSpPr>
        <dsp:cNvPr id="0" name=""/>
        <dsp:cNvSpPr/>
      </dsp:nvSpPr>
      <dsp:spPr>
        <a:xfrm>
          <a:off x="1826157" y="1388395"/>
          <a:ext cx="1240333" cy="3008189"/>
        </a:xfrm>
        <a:prstGeom prst="roundRect">
          <a:avLst>
            <a:gd name="adj" fmla="val 10000"/>
          </a:avLst>
        </a:prstGeom>
        <a:solidFill>
          <a:schemeClr val="accent5">
            <a:hueOff val="2472082"/>
            <a:satOff val="-9557"/>
            <a:lumOff val="14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kern="1200" dirty="0">
              <a:solidFill>
                <a:schemeClr val="tx1"/>
              </a:solidFill>
            </a:rPr>
            <a:t>Diploma in Conservation or related similar qualifications</a:t>
          </a:r>
        </a:p>
      </dsp:txBody>
      <dsp:txXfrm>
        <a:off x="1862485" y="1424723"/>
        <a:ext cx="1167677" cy="2935533"/>
      </dsp:txXfrm>
    </dsp:sp>
    <dsp:sp modelId="{36F8B732-29FD-4791-8BCD-B6BEBFB2AC7D}">
      <dsp:nvSpPr>
        <dsp:cNvPr id="0" name=""/>
        <dsp:cNvSpPr/>
      </dsp:nvSpPr>
      <dsp:spPr>
        <a:xfrm>
          <a:off x="3337813" y="0"/>
          <a:ext cx="1550416" cy="4627984"/>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Reserve Managers</a:t>
          </a:r>
        </a:p>
      </dsp:txBody>
      <dsp:txXfrm>
        <a:off x="3337813" y="0"/>
        <a:ext cx="1550416" cy="1388395"/>
      </dsp:txXfrm>
    </dsp:sp>
    <dsp:sp modelId="{0F7D659E-A2B3-46FF-B239-98854406C172}">
      <dsp:nvSpPr>
        <dsp:cNvPr id="0" name=""/>
        <dsp:cNvSpPr/>
      </dsp:nvSpPr>
      <dsp:spPr>
        <a:xfrm>
          <a:off x="3492854" y="1388395"/>
          <a:ext cx="1240333" cy="3008189"/>
        </a:xfrm>
        <a:prstGeom prst="roundRect">
          <a:avLst>
            <a:gd name="adj" fmla="val 10000"/>
          </a:avLst>
        </a:prstGeom>
        <a:solidFill>
          <a:schemeClr val="accent5">
            <a:hueOff val="4944164"/>
            <a:satOff val="-19114"/>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kern="1200" dirty="0">
              <a:solidFill>
                <a:schemeClr val="tx1"/>
              </a:solidFill>
            </a:rPr>
            <a:t>Advanced Diploma in conservation or similar related qualifications </a:t>
          </a:r>
        </a:p>
      </dsp:txBody>
      <dsp:txXfrm>
        <a:off x="3529182" y="1424723"/>
        <a:ext cx="1167677" cy="2935533"/>
      </dsp:txXfrm>
    </dsp:sp>
    <dsp:sp modelId="{4D8E6DE3-F10E-4EBE-98FD-D733F433000B}">
      <dsp:nvSpPr>
        <dsp:cNvPr id="0" name=""/>
        <dsp:cNvSpPr/>
      </dsp:nvSpPr>
      <dsp:spPr>
        <a:xfrm>
          <a:off x="5004510" y="0"/>
          <a:ext cx="1550416" cy="4627984"/>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Ecologists/Bio-Technicians</a:t>
          </a:r>
        </a:p>
      </dsp:txBody>
      <dsp:txXfrm>
        <a:off x="5004510" y="0"/>
        <a:ext cx="1550416" cy="1388395"/>
      </dsp:txXfrm>
    </dsp:sp>
    <dsp:sp modelId="{A9E3FBDB-98F7-4C72-920B-C6965EBE871F}">
      <dsp:nvSpPr>
        <dsp:cNvPr id="0" name=""/>
        <dsp:cNvSpPr/>
      </dsp:nvSpPr>
      <dsp:spPr>
        <a:xfrm>
          <a:off x="5159552" y="1388395"/>
          <a:ext cx="1240333" cy="3008189"/>
        </a:xfrm>
        <a:prstGeom prst="roundRect">
          <a:avLst>
            <a:gd name="adj" fmla="val 10000"/>
          </a:avLst>
        </a:prstGeom>
        <a:solidFill>
          <a:schemeClr val="accent5">
            <a:hueOff val="7416245"/>
            <a:satOff val="-28670"/>
            <a:lumOff val="42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kern="1200" dirty="0">
              <a:solidFill>
                <a:schemeClr val="tx1"/>
              </a:solidFill>
            </a:rPr>
            <a:t>Honours/ Masters in conservation or related qualifications</a:t>
          </a:r>
        </a:p>
      </dsp:txBody>
      <dsp:txXfrm>
        <a:off x="5195880" y="1424723"/>
        <a:ext cx="1167677" cy="2935533"/>
      </dsp:txXfrm>
    </dsp:sp>
    <dsp:sp modelId="{D1027491-DA79-4DD2-8DF3-503A483BF217}">
      <dsp:nvSpPr>
        <dsp:cNvPr id="0" name=""/>
        <dsp:cNvSpPr/>
      </dsp:nvSpPr>
      <dsp:spPr>
        <a:xfrm>
          <a:off x="6671208" y="0"/>
          <a:ext cx="1550416" cy="4627984"/>
        </a:xfrm>
        <a:prstGeom prst="roundRect">
          <a:avLst>
            <a:gd name="adj" fmla="val 10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Tourism Officers</a:t>
          </a:r>
        </a:p>
      </dsp:txBody>
      <dsp:txXfrm>
        <a:off x="6671208" y="0"/>
        <a:ext cx="1550416" cy="1388395"/>
      </dsp:txXfrm>
    </dsp:sp>
    <dsp:sp modelId="{1925763D-C297-42DB-98B5-F6BC9D121DDA}">
      <dsp:nvSpPr>
        <dsp:cNvPr id="0" name=""/>
        <dsp:cNvSpPr/>
      </dsp:nvSpPr>
      <dsp:spPr>
        <a:xfrm>
          <a:off x="6826250" y="1388395"/>
          <a:ext cx="1240333" cy="3008189"/>
        </a:xfrm>
        <a:prstGeom prst="roundRect">
          <a:avLst>
            <a:gd name="adj" fmla="val 10000"/>
          </a:avLst>
        </a:prstGeom>
        <a:solidFill>
          <a:schemeClr val="accent5">
            <a:hueOff val="9888327"/>
            <a:satOff val="-38227"/>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0" kern="1200" dirty="0">
              <a:solidFill>
                <a:schemeClr val="tx1"/>
              </a:solidFill>
            </a:rPr>
            <a:t>Diploma in Tourism or related similar qualifications </a:t>
          </a:r>
        </a:p>
      </dsp:txBody>
      <dsp:txXfrm>
        <a:off x="6862578" y="1424723"/>
        <a:ext cx="1167677" cy="293553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863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7890" y="1"/>
            <a:ext cx="2945024" cy="498634"/>
          </a:xfrm>
          <a:prstGeom prst="rect">
            <a:avLst/>
          </a:prstGeom>
        </p:spPr>
        <p:txBody>
          <a:bodyPr vert="horz" lIns="91440" tIns="45720" rIns="91440" bIns="45720" rtlCol="0"/>
          <a:lstStyle>
            <a:lvl1pPr algn="r">
              <a:defRPr sz="1200"/>
            </a:lvl1pPr>
          </a:lstStyle>
          <a:p>
            <a:fld id="{25985C70-BD66-4BF2-8A30-9161A145D0E1}" type="datetimeFigureOut">
              <a:rPr lang="en-ZA" smtClean="0"/>
              <a:t>2024/04/18</a:t>
            </a:fld>
            <a:endParaRPr lang="en-ZA"/>
          </a:p>
        </p:txBody>
      </p:sp>
      <p:sp>
        <p:nvSpPr>
          <p:cNvPr id="4" name="Footer Placeholder 3"/>
          <p:cNvSpPr>
            <a:spLocks noGrp="1"/>
          </p:cNvSpPr>
          <p:nvPr>
            <p:ph type="ftr" sz="quarter" idx="2"/>
          </p:nvPr>
        </p:nvSpPr>
        <p:spPr>
          <a:xfrm>
            <a:off x="0" y="9432766"/>
            <a:ext cx="2945024" cy="49863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7890" y="9432766"/>
            <a:ext cx="2945024" cy="498634"/>
          </a:xfrm>
          <a:prstGeom prst="rect">
            <a:avLst/>
          </a:prstGeom>
        </p:spPr>
        <p:txBody>
          <a:bodyPr vert="horz" lIns="91440" tIns="45720" rIns="91440" bIns="45720" rtlCol="0" anchor="b"/>
          <a:lstStyle>
            <a:lvl1pPr algn="r">
              <a:defRPr sz="1200"/>
            </a:lvl1pPr>
          </a:lstStyle>
          <a:p>
            <a:fld id="{F8DB1280-97D0-40FA-BBA1-4CA3DC3AB8F4}" type="slidenum">
              <a:rPr lang="en-ZA" smtClean="0"/>
              <a:t>‹#›</a:t>
            </a:fld>
            <a:endParaRPr lang="en-ZA"/>
          </a:p>
        </p:txBody>
      </p:sp>
    </p:spTree>
    <p:extLst>
      <p:ext uri="{BB962C8B-B14F-4D97-AF65-F5344CB8AC3E}">
        <p14:creationId xmlns:p14="http://schemas.microsoft.com/office/powerpoint/2010/main" val="3155615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4283" cy="49657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648" y="1"/>
            <a:ext cx="2944283" cy="496570"/>
          </a:xfrm>
          <a:prstGeom prst="rect">
            <a:avLst/>
          </a:prstGeom>
        </p:spPr>
        <p:txBody>
          <a:bodyPr vert="horz" lIns="91440" tIns="45720" rIns="91440" bIns="45720" rtlCol="0"/>
          <a:lstStyle>
            <a:lvl1pPr algn="r">
              <a:defRPr sz="1200"/>
            </a:lvl1pPr>
          </a:lstStyle>
          <a:p>
            <a:fld id="{D5D8366D-7939-4779-8FBC-7C53525C5A14}" type="datetimeFigureOut">
              <a:rPr lang="en-ZA" smtClean="0"/>
              <a:t>2024/04/18</a:t>
            </a:fld>
            <a:endParaRPr lang="en-ZA"/>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7417"/>
            <a:ext cx="5435600" cy="4469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433108"/>
            <a:ext cx="2944283" cy="49657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648" y="9433108"/>
            <a:ext cx="2944283" cy="496570"/>
          </a:xfrm>
          <a:prstGeom prst="rect">
            <a:avLst/>
          </a:prstGeom>
        </p:spPr>
        <p:txBody>
          <a:bodyPr vert="horz" lIns="91440" tIns="45720" rIns="91440" bIns="45720" rtlCol="0" anchor="b"/>
          <a:lstStyle>
            <a:lvl1pPr algn="r">
              <a:defRPr sz="1200"/>
            </a:lvl1pPr>
          </a:lstStyle>
          <a:p>
            <a:fld id="{38115281-C04B-4A30-B6CB-69ED2962FAF5}" type="slidenum">
              <a:rPr lang="en-ZA" smtClean="0"/>
              <a:t>‹#›</a:t>
            </a:fld>
            <a:endParaRPr lang="en-ZA"/>
          </a:p>
        </p:txBody>
      </p:sp>
    </p:spTree>
    <p:extLst>
      <p:ext uri="{BB962C8B-B14F-4D97-AF65-F5344CB8AC3E}">
        <p14:creationId xmlns:p14="http://schemas.microsoft.com/office/powerpoint/2010/main" val="382785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50EA2-8DA8-4A64-9903-7EB9F1A35A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678379"/>
          </a:xfrm>
          <a:prstGeom prst="rect">
            <a:avLst/>
          </a:prstGeom>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6263680" y="3321278"/>
            <a:ext cx="2880320" cy="215444"/>
          </a:xfrm>
          <a:prstGeom prst="rect">
            <a:avLst/>
          </a:prstGeom>
          <a:noFill/>
          <a:ln>
            <a:noFill/>
          </a:ln>
        </p:spPr>
        <p:txBody>
          <a:bodyPr wrap="square" rtlCol="0">
            <a:spAutoFit/>
          </a:bodyPr>
          <a:lstStyle/>
          <a:p>
            <a:pPr algn="r"/>
            <a:r>
              <a:rPr lang="en-ZA" sz="800" b="1" dirty="0">
                <a:solidFill>
                  <a:schemeClr val="bg1">
                    <a:lumMod val="95000"/>
                  </a:schemeClr>
                </a:solidFill>
                <a:latin typeface="+mn-lt"/>
                <a:ea typeface="Tahoma" panose="020B0604030504040204" pitchFamily="34" charset="0"/>
                <a:cs typeface="Tahoma" panose="020B0604030504040204" pitchFamily="34" charset="0"/>
              </a:rPr>
              <a:t>H</a:t>
            </a:r>
            <a:r>
              <a:rPr lang="en-ZA" sz="800" b="1" cap="all" baseline="0" dirty="0">
                <a:solidFill>
                  <a:schemeClr val="bg1">
                    <a:lumMod val="95000"/>
                  </a:schemeClr>
                </a:solidFill>
                <a:latin typeface="+mn-lt"/>
                <a:ea typeface="Tahoma" panose="020B0604030504040204" pitchFamily="34" charset="0"/>
                <a:cs typeface="Tahoma" panose="020B0604030504040204" pitchFamily="34" charset="0"/>
              </a:rPr>
              <a:t>ole in the wall | wild coast</a:t>
            </a:r>
            <a:endParaRPr lang="en-ZA" sz="800" b="1" dirty="0">
              <a:solidFill>
                <a:schemeClr val="bg1">
                  <a:lumMod val="95000"/>
                </a:schemeClr>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62417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 Slide 10">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EF7D199E-152C-4076-9F22-45B07C15F35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0" y="0"/>
            <a:ext cx="9143998" cy="367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solidFill>
                <a:latin typeface="+mn-lt"/>
                <a:ea typeface="Tahoma" panose="020B0604030504040204" pitchFamily="34" charset="0"/>
                <a:cs typeface="Tahoma" panose="020B0604030504040204" pitchFamily="34" charset="0"/>
              </a:rPr>
              <a:t>WATERHOLE | ADDO ELEPHANT NATIONAL PARK</a:t>
            </a:r>
          </a:p>
        </p:txBody>
      </p:sp>
    </p:spTree>
    <p:extLst>
      <p:ext uri="{BB962C8B-B14F-4D97-AF65-F5344CB8AC3E}">
        <p14:creationId xmlns:p14="http://schemas.microsoft.com/office/powerpoint/2010/main" val="3539050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Title Slide 1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50EA2-8DA8-4A64-9903-7EB9F1A35A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909"/>
          <a:stretch/>
        </p:blipFill>
        <p:spPr>
          <a:xfrm>
            <a:off x="0" y="0"/>
            <a:ext cx="9144000" cy="3678379"/>
          </a:xfrm>
          <a:prstGeom prst="rect">
            <a:avLst/>
          </a:prstGeom>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6156176" y="3321278"/>
            <a:ext cx="2987824" cy="215444"/>
          </a:xfrm>
          <a:prstGeom prst="rect">
            <a:avLst/>
          </a:prstGeom>
          <a:noFill/>
          <a:ln>
            <a:noFill/>
          </a:ln>
        </p:spPr>
        <p:txBody>
          <a:bodyPr wrap="square" rtlCol="0">
            <a:spAutoFit/>
          </a:bodyPr>
          <a:lstStyle/>
          <a:p>
            <a:pPr algn="r"/>
            <a:r>
              <a:rPr lang="en-ZA" sz="800" b="1" dirty="0" err="1">
                <a:solidFill>
                  <a:schemeClr val="bg1">
                    <a:lumMod val="95000"/>
                  </a:schemeClr>
                </a:solidFill>
                <a:latin typeface="+mn-lt"/>
                <a:ea typeface="Tahoma" panose="020B0604030504040204" pitchFamily="34" charset="0"/>
                <a:cs typeface="Tahoma" panose="020B0604030504040204" pitchFamily="34" charset="0"/>
              </a:rPr>
              <a:t>DOODSKLIP</a:t>
            </a:r>
            <a:r>
              <a:rPr lang="en-ZA" sz="800" b="1" dirty="0">
                <a:solidFill>
                  <a:schemeClr val="bg1">
                    <a:lumMod val="95000"/>
                  </a:schemeClr>
                </a:solidFill>
                <a:latin typeface="+mn-lt"/>
                <a:ea typeface="Tahoma" panose="020B0604030504040204" pitchFamily="34" charset="0"/>
                <a:cs typeface="Tahoma" panose="020B0604030504040204" pitchFamily="34" charset="0"/>
              </a:rPr>
              <a:t> </a:t>
            </a:r>
            <a:r>
              <a:rPr lang="en-ZA" sz="800" b="1" cap="all" baseline="0" dirty="0">
                <a:solidFill>
                  <a:schemeClr val="bg1">
                    <a:lumMod val="95000"/>
                  </a:schemeClr>
                </a:solidFill>
                <a:latin typeface="+mn-lt"/>
                <a:ea typeface="Tahoma" panose="020B0604030504040204" pitchFamily="34" charset="0"/>
                <a:cs typeface="Tahoma" panose="020B0604030504040204" pitchFamily="34" charset="0"/>
              </a:rPr>
              <a:t>| BAVIAANSKLOOF WORLD HERITAGE SITE</a:t>
            </a:r>
            <a:endParaRPr lang="en-ZA" sz="800" b="1" dirty="0">
              <a:solidFill>
                <a:schemeClr val="bg1">
                  <a:lumMod val="95000"/>
                </a:schemeClr>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75359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1152128"/>
          </a:xfrm>
        </p:spPr>
        <p:txBody>
          <a:bodyPr/>
          <a:lstStyle>
            <a:lvl1pPr algn="l">
              <a:defRPr b="1">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a:xfrm>
            <a:off x="323528" y="1268760"/>
            <a:ext cx="8496944" cy="4968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0"/>
          </p:nvPr>
        </p:nvSpPr>
        <p:spPr>
          <a:xfrm>
            <a:off x="3619500" y="6400800"/>
            <a:ext cx="1905000" cy="457200"/>
          </a:xfrm>
          <a:prstGeom prst="rect">
            <a:avLst/>
          </a:prstGeom>
        </p:spPr>
        <p:txBody>
          <a:bodyPr/>
          <a:lstStyle/>
          <a:p>
            <a:endParaRPr lang="en-ZA" dirty="0">
              <a:solidFill>
                <a:prstClr val="black"/>
              </a:solidFill>
            </a:endParaRPr>
          </a:p>
        </p:txBody>
      </p:sp>
      <p:sp>
        <p:nvSpPr>
          <p:cNvPr id="7" name="Footer Placeholder 6"/>
          <p:cNvSpPr>
            <a:spLocks noGrp="1"/>
          </p:cNvSpPr>
          <p:nvPr>
            <p:ph type="ftr" sz="quarter" idx="11"/>
          </p:nvPr>
        </p:nvSpPr>
        <p:spPr/>
        <p:txBody>
          <a:bodyPr/>
          <a:lstStyle/>
          <a:p>
            <a:endParaRPr lang="en-ZA" dirty="0">
              <a:solidFill>
                <a:prstClr val="black"/>
              </a:solidFill>
            </a:endParaRPr>
          </a:p>
        </p:txBody>
      </p:sp>
      <p:sp>
        <p:nvSpPr>
          <p:cNvPr id="8" name="Slide Number Placeholder 7"/>
          <p:cNvSpPr>
            <a:spLocks noGrp="1"/>
          </p:cNvSpPr>
          <p:nvPr>
            <p:ph type="sldNum" sz="quarter" idx="12"/>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137396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619500" y="6400800"/>
            <a:ext cx="1905000" cy="457200"/>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p:txBody>
          <a:bodyPr/>
          <a:lstStyle/>
          <a:p>
            <a:endParaRPr lang="en-ZA" dirty="0">
              <a:solidFill>
                <a:prstClr val="black"/>
              </a:solidFill>
            </a:endParaRPr>
          </a:p>
        </p:txBody>
      </p:sp>
      <p:sp>
        <p:nvSpPr>
          <p:cNvPr id="5" name="Slide Number Placeholder 4"/>
          <p:cNvSpPr>
            <a:spLocks noGrp="1"/>
          </p:cNvSpPr>
          <p:nvPr>
            <p:ph type="sldNum" sz="quarter" idx="12"/>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6" name="Title 5"/>
          <p:cNvSpPr>
            <a:spLocks noGrp="1"/>
          </p:cNvSpPr>
          <p:nvPr>
            <p:ph type="title"/>
          </p:nvPr>
        </p:nvSpPr>
        <p:spPr>
          <a:xfrm>
            <a:off x="179512" y="116632"/>
            <a:ext cx="8758256" cy="1143000"/>
          </a:xfrm>
        </p:spPr>
        <p:txBody>
          <a:bodyPr/>
          <a:lstStyle/>
          <a:p>
            <a:r>
              <a:rPr lang="en-US"/>
              <a:t>Click to edit Master title style</a:t>
            </a:r>
            <a:endParaRPr lang="en-ZA" dirty="0"/>
          </a:p>
        </p:txBody>
      </p:sp>
    </p:spTree>
    <p:extLst>
      <p:ext uri="{BB962C8B-B14F-4D97-AF65-F5344CB8AC3E}">
        <p14:creationId xmlns:p14="http://schemas.microsoft.com/office/powerpoint/2010/main" val="2693515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224136"/>
          </a:xfrm>
        </p:spPr>
        <p:txBody>
          <a:bodyPr/>
          <a:lstStyle>
            <a:lvl1pPr algn="l">
              <a:defRPr lang="en-US" sz="4400" b="1" dirty="0">
                <a:solidFill>
                  <a:schemeClr val="accent5"/>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395536" y="1484784"/>
            <a:ext cx="4100264" cy="4916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4784"/>
            <a:ext cx="4100264" cy="4916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0"/>
          </p:nvPr>
        </p:nvSpPr>
        <p:spPr>
          <a:xfrm>
            <a:off x="3619500" y="6400800"/>
            <a:ext cx="1905000" cy="457200"/>
          </a:xfrm>
          <a:prstGeom prst="rect">
            <a:avLst/>
          </a:prstGeom>
          <a:ln/>
        </p:spPr>
        <p:txBody>
          <a:bodyPr/>
          <a:lstStyle>
            <a:lvl1pPr>
              <a:defRPr/>
            </a:lvl1pPr>
          </a:lstStyle>
          <a:p>
            <a:endParaRPr lang="en-Z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Z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8527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2208" y="116632"/>
            <a:ext cx="8194592" cy="1224000"/>
          </a:xfrm>
        </p:spPr>
        <p:txBody>
          <a:bodyPr/>
          <a:lstStyle>
            <a:lvl1pPr algn="l">
              <a:defRPr lang="en-US" sz="4400" b="1" dirty="0">
                <a:solidFill>
                  <a:schemeClr val="accent5"/>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92208" y="1340768"/>
            <a:ext cx="4040188"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92208" y="1772816"/>
            <a:ext cx="4040188"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80033" y="1340768"/>
            <a:ext cx="4041775"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80033" y="1772816"/>
            <a:ext cx="4041775"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xfrm>
            <a:off x="3619500" y="6400800"/>
            <a:ext cx="1905000" cy="457200"/>
          </a:xfrm>
          <a:prstGeom prst="rect">
            <a:avLst/>
          </a:prstGeom>
          <a:ln/>
        </p:spPr>
        <p:txBody>
          <a:bodyPr/>
          <a:lstStyle>
            <a:lvl1pPr>
              <a:defRPr/>
            </a:lvl1pPr>
          </a:lstStyle>
          <a:p>
            <a:endParaRPr lang="en-ZA"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ZA"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915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619500" y="6400800"/>
            <a:ext cx="1905000" cy="457200"/>
          </a:xfrm>
          <a:prstGeom prst="rect">
            <a:avLst/>
          </a:prstGeom>
          <a:ln/>
        </p:spPr>
        <p:txBody>
          <a:bodyPr/>
          <a:lstStyle>
            <a:lvl1pPr>
              <a:defRPr/>
            </a:lvl1pPr>
          </a:lstStyle>
          <a:p>
            <a:endParaRPr lang="en-ZA"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ZA"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561927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Explore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extLst>
              <a:ext uri="{28A0092B-C50C-407E-A947-70E740481C1C}">
                <a14:useLocalDpi xmlns:a14="http://schemas.microsoft.com/office/drawing/2010/main"/>
              </a:ext>
            </a:extLst>
          </a:blip>
          <a:srcRect/>
          <a:stretch/>
        </p:blipFill>
        <p:spPr>
          <a:xfrm>
            <a:off x="-2" y="5638801"/>
            <a:ext cx="9144000" cy="1326053"/>
          </a:xfrm>
          <a:prstGeom prst="rect">
            <a:avLst/>
          </a:prstGeom>
          <a:effectLst>
            <a:softEdge rad="635000"/>
          </a:effectLst>
        </p:spPr>
      </p:pic>
      <p:sp>
        <p:nvSpPr>
          <p:cNvPr id="7" name="Content Placeholder 6">
            <a:extLst>
              <a:ext uri="{FF2B5EF4-FFF2-40B4-BE49-F238E27FC236}">
                <a16:creationId xmlns:a16="http://schemas.microsoft.com/office/drawing/2014/main" id="{E63F4184-6820-4BEA-A268-9EF525904FF5}"/>
              </a:ext>
            </a:extLst>
          </p:cNvPr>
          <p:cNvSpPr>
            <a:spLocks noGrp="1"/>
          </p:cNvSpPr>
          <p:nvPr>
            <p:ph sz="quarter" idx="10"/>
          </p:nvPr>
        </p:nvSpPr>
        <p:spPr>
          <a:xfrm>
            <a:off x="323528" y="980728"/>
            <a:ext cx="8496944"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5"/>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87784034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 Explore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extLst>
              <a:ext uri="{28A0092B-C50C-407E-A947-70E740481C1C}">
                <a14:useLocalDpi xmlns:a14="http://schemas.microsoft.com/office/drawing/2010/main"/>
              </a:ext>
            </a:extLst>
          </a:blip>
          <a:srcRect/>
          <a:stretch/>
        </p:blipFill>
        <p:spPr>
          <a:xfrm>
            <a:off x="-2" y="5638801"/>
            <a:ext cx="9144000" cy="1326053"/>
          </a:xfrm>
          <a:prstGeom prst="rect">
            <a:avLst/>
          </a:prstGeom>
          <a:effectLst>
            <a:softEdge rad="635000"/>
          </a:effectLst>
        </p:spPr>
      </p:pic>
      <p:sp>
        <p:nvSpPr>
          <p:cNvPr id="7" name="Content Placeholder 6">
            <a:extLst>
              <a:ext uri="{FF2B5EF4-FFF2-40B4-BE49-F238E27FC236}">
                <a16:creationId xmlns:a16="http://schemas.microsoft.com/office/drawing/2014/main" id="{E63F4184-6820-4BEA-A268-9EF525904FF5}"/>
              </a:ext>
            </a:extLst>
          </p:cNvPr>
          <p:cNvSpPr>
            <a:spLocks noGrp="1"/>
          </p:cNvSpPr>
          <p:nvPr>
            <p:ph sz="quarter" idx="10"/>
          </p:nvPr>
        </p:nvSpPr>
        <p:spPr>
          <a:xfrm>
            <a:off x="323528" y="980728"/>
            <a:ext cx="4248472"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5"/>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8" name="Content Placeholder 6">
            <a:extLst>
              <a:ext uri="{FF2B5EF4-FFF2-40B4-BE49-F238E27FC236}">
                <a16:creationId xmlns:a16="http://schemas.microsoft.com/office/drawing/2014/main" id="{A7A584C2-8F2B-49FD-A90E-B6CD2ACB975E}"/>
              </a:ext>
            </a:extLst>
          </p:cNvPr>
          <p:cNvSpPr>
            <a:spLocks noGrp="1"/>
          </p:cNvSpPr>
          <p:nvPr>
            <p:ph sz="quarter" idx="14"/>
          </p:nvPr>
        </p:nvSpPr>
        <p:spPr>
          <a:xfrm>
            <a:off x="4572000" y="980728"/>
            <a:ext cx="4248472"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38883828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mparisson - Explore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extLst>
              <a:ext uri="{28A0092B-C50C-407E-A947-70E740481C1C}">
                <a14:useLocalDpi xmlns:a14="http://schemas.microsoft.com/office/drawing/2010/main"/>
              </a:ext>
            </a:extLst>
          </a:blip>
          <a:srcRect/>
          <a:stretch/>
        </p:blipFill>
        <p:spPr>
          <a:xfrm>
            <a:off x="-2" y="5638801"/>
            <a:ext cx="9144000" cy="1326053"/>
          </a:xfrm>
          <a:prstGeom prst="rect">
            <a:avLst/>
          </a:prstGeom>
          <a:effectLst>
            <a:softEdge rad="635000"/>
          </a:effectLst>
        </p:spPr>
      </p:pic>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5"/>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9" name="Text Placeholder 2">
            <a:extLst>
              <a:ext uri="{FF2B5EF4-FFF2-40B4-BE49-F238E27FC236}">
                <a16:creationId xmlns:a16="http://schemas.microsoft.com/office/drawing/2014/main" id="{8AA49BF1-0044-4524-8D7D-26B1C6EFF06E}"/>
              </a:ext>
            </a:extLst>
          </p:cNvPr>
          <p:cNvSpPr>
            <a:spLocks noGrp="1"/>
          </p:cNvSpPr>
          <p:nvPr>
            <p:ph type="body" idx="1"/>
          </p:nvPr>
        </p:nvSpPr>
        <p:spPr>
          <a:xfrm>
            <a:off x="323529" y="965155"/>
            <a:ext cx="4248471"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0A48ED83-B9AA-4878-A071-63F455F03E33}"/>
              </a:ext>
            </a:extLst>
          </p:cNvPr>
          <p:cNvSpPr>
            <a:spLocks noGrp="1"/>
          </p:cNvSpPr>
          <p:nvPr>
            <p:ph sz="half" idx="2"/>
          </p:nvPr>
        </p:nvSpPr>
        <p:spPr>
          <a:xfrm>
            <a:off x="323529" y="1397203"/>
            <a:ext cx="4248471"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D66F18E9-4E7B-412A-B3C3-1187D6B6F787}"/>
              </a:ext>
            </a:extLst>
          </p:cNvPr>
          <p:cNvSpPr>
            <a:spLocks noGrp="1"/>
          </p:cNvSpPr>
          <p:nvPr>
            <p:ph type="body" idx="14"/>
          </p:nvPr>
        </p:nvSpPr>
        <p:spPr>
          <a:xfrm>
            <a:off x="4572001" y="959769"/>
            <a:ext cx="4248471"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B1A1D06-4242-4B9F-8493-BBA91075D68B}"/>
              </a:ext>
            </a:extLst>
          </p:cNvPr>
          <p:cNvSpPr>
            <a:spLocks noGrp="1"/>
          </p:cNvSpPr>
          <p:nvPr>
            <p:ph sz="half" idx="15"/>
          </p:nvPr>
        </p:nvSpPr>
        <p:spPr>
          <a:xfrm>
            <a:off x="4572001" y="1391817"/>
            <a:ext cx="4248471"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850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50EA2-8DA8-4A64-9903-7EB9F1A35A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678379"/>
          </a:xfrm>
          <a:prstGeom prst="rect">
            <a:avLst/>
          </a:prstGeom>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6263680" y="3321278"/>
            <a:ext cx="2880320" cy="215444"/>
          </a:xfrm>
          <a:prstGeom prst="rect">
            <a:avLst/>
          </a:prstGeom>
          <a:noFill/>
          <a:ln>
            <a:noFill/>
          </a:ln>
        </p:spPr>
        <p:txBody>
          <a:bodyPr wrap="square" rtlCol="0">
            <a:spAutoFit/>
          </a:bodyPr>
          <a:lstStyle/>
          <a:p>
            <a:pPr algn="r"/>
            <a:r>
              <a:rPr lang="en-ZA" sz="800" b="1" dirty="0">
                <a:solidFill>
                  <a:schemeClr val="bg1"/>
                </a:solidFill>
                <a:latin typeface="+mn-lt"/>
                <a:ea typeface="Tahoma" panose="020B0604030504040204" pitchFamily="34" charset="0"/>
                <a:cs typeface="Tahoma" panose="020B0604030504040204" pitchFamily="34" charset="0"/>
              </a:rPr>
              <a:t>BEADWORK | EASTERN CAPE CULTURE</a:t>
            </a:r>
          </a:p>
        </p:txBody>
      </p:sp>
    </p:spTree>
    <p:extLst>
      <p:ext uri="{BB962C8B-B14F-4D97-AF65-F5344CB8AC3E}">
        <p14:creationId xmlns:p14="http://schemas.microsoft.com/office/powerpoint/2010/main" val="331427284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942" y="2348146"/>
            <a:ext cx="5580112" cy="1406805"/>
          </a:xfrm>
        </p:spPr>
        <p:txBody>
          <a:bodyPr anchor="t"/>
          <a:lstStyle>
            <a:lvl1pPr algn="ctr">
              <a:defRPr sz="3600" b="1" cap="none" baseline="0">
                <a:solidFill>
                  <a:srgbClr val="D9512C"/>
                </a:solidFill>
              </a:defRPr>
            </a:lvl1pPr>
          </a:lstStyle>
          <a:p>
            <a:r>
              <a:rPr lang="en-US" dirty="0"/>
              <a:t>Click to edit master title style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1998" y="1662956"/>
            <a:ext cx="3060000" cy="685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p:blipFill>
        <p:spPr>
          <a:xfrm>
            <a:off x="-2" y="5638801"/>
            <a:ext cx="9144000" cy="1326053"/>
          </a:xfrm>
          <a:prstGeom prst="rect">
            <a:avLst/>
          </a:prstGeom>
        </p:spPr>
      </p:pic>
    </p:spTree>
    <p:extLst>
      <p:ext uri="{BB962C8B-B14F-4D97-AF65-F5344CB8AC3E}">
        <p14:creationId xmlns:p14="http://schemas.microsoft.com/office/powerpoint/2010/main" val="348815224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Explore Full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7" name="Content Placeholder 6">
            <a:extLst>
              <a:ext uri="{FF2B5EF4-FFF2-40B4-BE49-F238E27FC236}">
                <a16:creationId xmlns:a16="http://schemas.microsoft.com/office/drawing/2014/main" id="{E63F4184-6820-4BEA-A268-9EF525904FF5}"/>
              </a:ext>
            </a:extLst>
          </p:cNvPr>
          <p:cNvSpPr>
            <a:spLocks noGrp="1"/>
          </p:cNvSpPr>
          <p:nvPr>
            <p:ph sz="quarter" idx="10"/>
          </p:nvPr>
        </p:nvSpPr>
        <p:spPr>
          <a:xfrm>
            <a:off x="323528" y="980728"/>
            <a:ext cx="8496944"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5"/>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25355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 Explore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9180531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 Explore Full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7" name="Content Placeholder 6">
            <a:extLst>
              <a:ext uri="{FF2B5EF4-FFF2-40B4-BE49-F238E27FC236}">
                <a16:creationId xmlns:a16="http://schemas.microsoft.com/office/drawing/2014/main" id="{E63F4184-6820-4BEA-A268-9EF525904FF5}"/>
              </a:ext>
            </a:extLst>
          </p:cNvPr>
          <p:cNvSpPr>
            <a:spLocks noGrp="1"/>
          </p:cNvSpPr>
          <p:nvPr>
            <p:ph sz="quarter" idx="10"/>
          </p:nvPr>
        </p:nvSpPr>
        <p:spPr>
          <a:xfrm>
            <a:off x="323528" y="980728"/>
            <a:ext cx="4248472"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5"/>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8" name="Content Placeholder 6">
            <a:extLst>
              <a:ext uri="{FF2B5EF4-FFF2-40B4-BE49-F238E27FC236}">
                <a16:creationId xmlns:a16="http://schemas.microsoft.com/office/drawing/2014/main" id="{A7A584C2-8F2B-49FD-A90E-B6CD2ACB975E}"/>
              </a:ext>
            </a:extLst>
          </p:cNvPr>
          <p:cNvSpPr>
            <a:spLocks noGrp="1"/>
          </p:cNvSpPr>
          <p:nvPr>
            <p:ph sz="quarter" idx="14"/>
          </p:nvPr>
        </p:nvSpPr>
        <p:spPr>
          <a:xfrm>
            <a:off x="4572000" y="980728"/>
            <a:ext cx="4248472"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175202993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son - Explore Full Colou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5"/>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9" name="Text Placeholder 2">
            <a:extLst>
              <a:ext uri="{FF2B5EF4-FFF2-40B4-BE49-F238E27FC236}">
                <a16:creationId xmlns:a16="http://schemas.microsoft.com/office/drawing/2014/main" id="{8AA49BF1-0044-4524-8D7D-26B1C6EFF06E}"/>
              </a:ext>
            </a:extLst>
          </p:cNvPr>
          <p:cNvSpPr>
            <a:spLocks noGrp="1"/>
          </p:cNvSpPr>
          <p:nvPr>
            <p:ph type="body" idx="1"/>
          </p:nvPr>
        </p:nvSpPr>
        <p:spPr>
          <a:xfrm>
            <a:off x="323529" y="965155"/>
            <a:ext cx="4248471"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0A48ED83-B9AA-4878-A071-63F455F03E33}"/>
              </a:ext>
            </a:extLst>
          </p:cNvPr>
          <p:cNvSpPr>
            <a:spLocks noGrp="1"/>
          </p:cNvSpPr>
          <p:nvPr>
            <p:ph sz="half" idx="2"/>
          </p:nvPr>
        </p:nvSpPr>
        <p:spPr>
          <a:xfrm>
            <a:off x="323529" y="1397203"/>
            <a:ext cx="4248471"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D66F18E9-4E7B-412A-B3C3-1187D6B6F787}"/>
              </a:ext>
            </a:extLst>
          </p:cNvPr>
          <p:cNvSpPr>
            <a:spLocks noGrp="1"/>
          </p:cNvSpPr>
          <p:nvPr>
            <p:ph type="body" idx="14"/>
          </p:nvPr>
        </p:nvSpPr>
        <p:spPr>
          <a:xfrm>
            <a:off x="4572001" y="959769"/>
            <a:ext cx="4248471"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B1A1D06-4242-4B9F-8493-BBA91075D68B}"/>
              </a:ext>
            </a:extLst>
          </p:cNvPr>
          <p:cNvSpPr>
            <a:spLocks noGrp="1"/>
          </p:cNvSpPr>
          <p:nvPr>
            <p:ph sz="half" idx="15"/>
          </p:nvPr>
        </p:nvSpPr>
        <p:spPr>
          <a:xfrm>
            <a:off x="4572001" y="1391817"/>
            <a:ext cx="4248471"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448352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Explor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7" name="Content Placeholder 6">
            <a:extLst>
              <a:ext uri="{FF2B5EF4-FFF2-40B4-BE49-F238E27FC236}">
                <a16:creationId xmlns:a16="http://schemas.microsoft.com/office/drawing/2014/main" id="{E63F4184-6820-4BEA-A268-9EF525904FF5}"/>
              </a:ext>
            </a:extLst>
          </p:cNvPr>
          <p:cNvSpPr>
            <a:spLocks noGrp="1"/>
          </p:cNvSpPr>
          <p:nvPr>
            <p:ph sz="quarter" idx="10"/>
          </p:nvPr>
        </p:nvSpPr>
        <p:spPr>
          <a:xfrm>
            <a:off x="323528" y="980728"/>
            <a:ext cx="8496944"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2194263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 Explor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34515950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 Explor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7" name="Content Placeholder 6">
            <a:extLst>
              <a:ext uri="{FF2B5EF4-FFF2-40B4-BE49-F238E27FC236}">
                <a16:creationId xmlns:a16="http://schemas.microsoft.com/office/drawing/2014/main" id="{E63F4184-6820-4BEA-A268-9EF525904FF5}"/>
              </a:ext>
            </a:extLst>
          </p:cNvPr>
          <p:cNvSpPr>
            <a:spLocks noGrp="1"/>
          </p:cNvSpPr>
          <p:nvPr>
            <p:ph sz="quarter" idx="10"/>
          </p:nvPr>
        </p:nvSpPr>
        <p:spPr>
          <a:xfrm>
            <a:off x="323528" y="980728"/>
            <a:ext cx="4248472"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8" name="Content Placeholder 6">
            <a:extLst>
              <a:ext uri="{FF2B5EF4-FFF2-40B4-BE49-F238E27FC236}">
                <a16:creationId xmlns:a16="http://schemas.microsoft.com/office/drawing/2014/main" id="{A7A584C2-8F2B-49FD-A90E-B6CD2ACB975E}"/>
              </a:ext>
            </a:extLst>
          </p:cNvPr>
          <p:cNvSpPr>
            <a:spLocks noGrp="1"/>
          </p:cNvSpPr>
          <p:nvPr>
            <p:ph sz="quarter" idx="14"/>
          </p:nvPr>
        </p:nvSpPr>
        <p:spPr>
          <a:xfrm>
            <a:off x="4572000" y="980728"/>
            <a:ext cx="4248472" cy="4658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39734163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mparisson - Explor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 y="5638801"/>
            <a:ext cx="9144000" cy="1326053"/>
          </a:xfrm>
          <a:prstGeom prst="rect">
            <a:avLst/>
          </a:prstGeom>
          <a:effectLst/>
        </p:spPr>
      </p:pic>
      <p:sp>
        <p:nvSpPr>
          <p:cNvPr id="12" name="Title 1">
            <a:extLst>
              <a:ext uri="{FF2B5EF4-FFF2-40B4-BE49-F238E27FC236}">
                <a16:creationId xmlns:a16="http://schemas.microsoft.com/office/drawing/2014/main" id="{088FD8F9-8230-41F1-B86E-26B6B47D3FBB}"/>
              </a:ext>
            </a:extLst>
          </p:cNvPr>
          <p:cNvSpPr>
            <a:spLocks noGrp="1"/>
          </p:cNvSpPr>
          <p:nvPr>
            <p:ph type="title"/>
          </p:nvPr>
        </p:nvSpPr>
        <p:spPr>
          <a:xfrm>
            <a:off x="323528" y="116632"/>
            <a:ext cx="8496944" cy="864096"/>
          </a:xfrm>
        </p:spPr>
        <p:txBody>
          <a:bodyPr/>
          <a:lstStyle>
            <a:lvl1pPr algn="l">
              <a:defRPr b="1">
                <a:solidFill>
                  <a:schemeClr val="accent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D184BDE-31EA-451E-83DF-DF94203C1D7E}"/>
              </a:ext>
            </a:extLst>
          </p:cNvPr>
          <p:cNvSpPr>
            <a:spLocks noGrp="1"/>
          </p:cNvSpPr>
          <p:nvPr>
            <p:ph type="dt" sz="half" idx="11"/>
          </p:nvPr>
        </p:nvSpPr>
        <p:spPr/>
        <p:txBody>
          <a:bodyPr/>
          <a:lstStyle/>
          <a:p>
            <a:endParaRPr lang="en-ZA" dirty="0">
              <a:solidFill>
                <a:prstClr val="black"/>
              </a:solidFill>
            </a:endParaRPr>
          </a:p>
        </p:txBody>
      </p:sp>
      <p:sp>
        <p:nvSpPr>
          <p:cNvPr id="3" name="Footer Placeholder 2">
            <a:extLst>
              <a:ext uri="{FF2B5EF4-FFF2-40B4-BE49-F238E27FC236}">
                <a16:creationId xmlns:a16="http://schemas.microsoft.com/office/drawing/2014/main" id="{29BC82DC-23A3-4A6D-B026-B666D07AE930}"/>
              </a:ext>
            </a:extLst>
          </p:cNvPr>
          <p:cNvSpPr>
            <a:spLocks noGrp="1"/>
          </p:cNvSpPr>
          <p:nvPr>
            <p:ph type="ftr" sz="quarter" idx="12"/>
          </p:nvPr>
        </p:nvSpPr>
        <p:spPr/>
        <p:txBody>
          <a:bodyPr/>
          <a:lstStyle/>
          <a:p>
            <a:endParaRPr lang="en-ZA" dirty="0">
              <a:solidFill>
                <a:prstClr val="black"/>
              </a:solidFill>
            </a:endParaRPr>
          </a:p>
        </p:txBody>
      </p:sp>
      <p:sp>
        <p:nvSpPr>
          <p:cNvPr id="4" name="Slide Number Placeholder 3">
            <a:extLst>
              <a:ext uri="{FF2B5EF4-FFF2-40B4-BE49-F238E27FC236}">
                <a16:creationId xmlns:a16="http://schemas.microsoft.com/office/drawing/2014/main" id="{E1D82570-6E6A-4557-A115-7848A2AE73F7}"/>
              </a:ext>
            </a:extLst>
          </p:cNvPr>
          <p:cNvSpPr>
            <a:spLocks noGrp="1"/>
          </p:cNvSpPr>
          <p:nvPr>
            <p:ph type="sldNum" sz="quarter" idx="13"/>
          </p:nvPr>
        </p:nvSpPr>
        <p:spPr/>
        <p:txBody>
          <a:bodyPr/>
          <a:lstStyle/>
          <a:p>
            <a:fld id="{0280FB4E-5FBF-4965-AEDF-BF6BAEDF4687}" type="slidenum">
              <a:rPr lang="en-ZA" smtClean="0">
                <a:solidFill>
                  <a:prstClr val="black"/>
                </a:solidFill>
              </a:rPr>
              <a:pPr/>
              <a:t>‹#›</a:t>
            </a:fld>
            <a:endParaRPr lang="en-ZA" dirty="0">
              <a:solidFill>
                <a:prstClr val="black"/>
              </a:solidFill>
            </a:endParaRPr>
          </a:p>
        </p:txBody>
      </p:sp>
      <p:sp>
        <p:nvSpPr>
          <p:cNvPr id="9" name="Text Placeholder 2">
            <a:extLst>
              <a:ext uri="{FF2B5EF4-FFF2-40B4-BE49-F238E27FC236}">
                <a16:creationId xmlns:a16="http://schemas.microsoft.com/office/drawing/2014/main" id="{8AA49BF1-0044-4524-8D7D-26B1C6EFF06E}"/>
              </a:ext>
            </a:extLst>
          </p:cNvPr>
          <p:cNvSpPr>
            <a:spLocks noGrp="1"/>
          </p:cNvSpPr>
          <p:nvPr>
            <p:ph type="body" idx="1"/>
          </p:nvPr>
        </p:nvSpPr>
        <p:spPr>
          <a:xfrm>
            <a:off x="323529" y="965155"/>
            <a:ext cx="4248471"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0A48ED83-B9AA-4878-A071-63F455F03E33}"/>
              </a:ext>
            </a:extLst>
          </p:cNvPr>
          <p:cNvSpPr>
            <a:spLocks noGrp="1"/>
          </p:cNvSpPr>
          <p:nvPr>
            <p:ph sz="half" idx="2"/>
          </p:nvPr>
        </p:nvSpPr>
        <p:spPr>
          <a:xfrm>
            <a:off x="323529" y="1397203"/>
            <a:ext cx="4248471"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D66F18E9-4E7B-412A-B3C3-1187D6B6F787}"/>
              </a:ext>
            </a:extLst>
          </p:cNvPr>
          <p:cNvSpPr>
            <a:spLocks noGrp="1"/>
          </p:cNvSpPr>
          <p:nvPr>
            <p:ph type="body" idx="14"/>
          </p:nvPr>
        </p:nvSpPr>
        <p:spPr>
          <a:xfrm>
            <a:off x="4572001" y="959769"/>
            <a:ext cx="4248471" cy="4323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B1A1D06-4242-4B9F-8493-BBA91075D68B}"/>
              </a:ext>
            </a:extLst>
          </p:cNvPr>
          <p:cNvSpPr>
            <a:spLocks noGrp="1"/>
          </p:cNvSpPr>
          <p:nvPr>
            <p:ph sz="half" idx="15"/>
          </p:nvPr>
        </p:nvSpPr>
        <p:spPr>
          <a:xfrm>
            <a:off x="4572001" y="1391817"/>
            <a:ext cx="4248471" cy="441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8806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50EA2-8DA8-4A64-9903-7EB9F1A35A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678379"/>
          </a:xfrm>
          <a:prstGeom prst="rect">
            <a:avLst/>
          </a:prstGeom>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solidFill>
                <a:latin typeface="+mn-lt"/>
                <a:ea typeface="Tahoma" panose="020B0604030504040204" pitchFamily="34" charset="0"/>
                <a:cs typeface="Tahoma" panose="020B0604030504040204" pitchFamily="34" charset="0"/>
              </a:rPr>
              <a:t>HUMPBACK WHALE | PONDOLAND MARINE PROTECTED AREA</a:t>
            </a:r>
          </a:p>
        </p:txBody>
      </p:sp>
    </p:spTree>
    <p:extLst>
      <p:ext uri="{BB962C8B-B14F-4D97-AF65-F5344CB8AC3E}">
        <p14:creationId xmlns:p14="http://schemas.microsoft.com/office/powerpoint/2010/main" val="18198693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le Slide 4">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9D2A3052-8AF2-4099-9D15-200448AED4B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67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lumMod val="95000"/>
                  </a:schemeClr>
                </a:solidFill>
                <a:latin typeface="+mn-lt"/>
                <a:ea typeface="Tahoma" panose="020B0604030504040204" pitchFamily="34" charset="0"/>
                <a:cs typeface="Tahoma" panose="020B0604030504040204" pitchFamily="34" charset="0"/>
              </a:rPr>
              <a:t>HIKING | WILD COAST</a:t>
            </a:r>
          </a:p>
        </p:txBody>
      </p:sp>
    </p:spTree>
    <p:extLst>
      <p:ext uri="{BB962C8B-B14F-4D97-AF65-F5344CB8AC3E}">
        <p14:creationId xmlns:p14="http://schemas.microsoft.com/office/powerpoint/2010/main" val="15674589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Slide 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97657D-4BC9-4BA6-B60B-A8B6C238386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67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lumMod val="85000"/>
                  </a:schemeClr>
                </a:solidFill>
                <a:latin typeface="+mn-lt"/>
                <a:ea typeface="Tahoma" panose="020B0604030504040204" pitchFamily="34" charset="0"/>
                <a:cs typeface="Tahoma" panose="020B0604030504040204" pitchFamily="34" charset="0"/>
              </a:rPr>
              <a:t>VALLEY OF DESOLATION | KAROO</a:t>
            </a:r>
          </a:p>
        </p:txBody>
      </p:sp>
    </p:spTree>
    <p:extLst>
      <p:ext uri="{BB962C8B-B14F-4D97-AF65-F5344CB8AC3E}">
        <p14:creationId xmlns:p14="http://schemas.microsoft.com/office/powerpoint/2010/main" val="33374691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le Slide 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DF5659-E651-4416-BAC2-E0D27FE9674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67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tx1"/>
                </a:solidFill>
                <a:latin typeface="+mn-lt"/>
                <a:ea typeface="Tahoma" panose="020B0604030504040204" pitchFamily="34" charset="0"/>
                <a:cs typeface="Tahoma" panose="020B0604030504040204" pitchFamily="34" charset="0"/>
              </a:rPr>
              <a:t>DONKIN RESERVE | PORT ELIZABETH</a:t>
            </a:r>
          </a:p>
        </p:txBody>
      </p:sp>
    </p:spTree>
    <p:extLst>
      <p:ext uri="{BB962C8B-B14F-4D97-AF65-F5344CB8AC3E}">
        <p14:creationId xmlns:p14="http://schemas.microsoft.com/office/powerpoint/2010/main" val="35603331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itle Slide 7">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622C0-9AC3-4629-B57F-F31904CD3E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678379"/>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lumMod val="95000"/>
                  </a:schemeClr>
                </a:solidFill>
                <a:latin typeface="+mn-lt"/>
                <a:ea typeface="Tahoma" panose="020B0604030504040204" pitchFamily="34" charset="0"/>
                <a:cs typeface="Tahoma" panose="020B0604030504040204" pitchFamily="34" charset="0"/>
              </a:rPr>
              <a:t>ONGELUKSNEK | PROVINCIAL NATURE RESERVE</a:t>
            </a:r>
          </a:p>
        </p:txBody>
      </p:sp>
    </p:spTree>
    <p:extLst>
      <p:ext uri="{BB962C8B-B14F-4D97-AF65-F5344CB8AC3E}">
        <p14:creationId xmlns:p14="http://schemas.microsoft.com/office/powerpoint/2010/main" val="6031396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 Slide 8">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622C0-9AC3-4629-B57F-F31904CD3E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4"/>
          <a:stretch/>
        </p:blipFill>
        <p:spPr bwMode="auto">
          <a:xfrm>
            <a:off x="0" y="0"/>
            <a:ext cx="9144000" cy="3678379"/>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solidFill>
                <a:latin typeface="+mn-lt"/>
                <a:ea typeface="Tahoma" panose="020B0604030504040204" pitchFamily="34" charset="0"/>
                <a:cs typeface="Tahoma" panose="020B0604030504040204" pitchFamily="34" charset="0"/>
              </a:rPr>
              <a:t>XHOSA WOMEN | EASTERN CAPE</a:t>
            </a:r>
          </a:p>
        </p:txBody>
      </p:sp>
    </p:spTree>
    <p:extLst>
      <p:ext uri="{BB962C8B-B14F-4D97-AF65-F5344CB8AC3E}">
        <p14:creationId xmlns:p14="http://schemas.microsoft.com/office/powerpoint/2010/main" val="31248925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itle Slide 9">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EF7D199E-152C-4076-9F22-45B07C15F355}"/>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67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3678379"/>
            <a:ext cx="5580112" cy="1406805"/>
          </a:xfrm>
        </p:spPr>
        <p:txBody>
          <a:bodyPr anchor="t"/>
          <a:lstStyle>
            <a:lvl1pPr algn="l">
              <a:defRPr sz="3600" b="1" cap="none" baseline="0">
                <a:solidFill>
                  <a:srgbClr val="D9512C"/>
                </a:solidFill>
              </a:defRPr>
            </a:lvl1pPr>
          </a:lstStyle>
          <a:p>
            <a:r>
              <a:rPr lang="en-US" dirty="0"/>
              <a:t>Click to edit master title style</a:t>
            </a:r>
          </a:p>
        </p:txBody>
      </p:sp>
      <p:sp>
        <p:nvSpPr>
          <p:cNvPr id="3" name="Text Placeholder 2"/>
          <p:cNvSpPr>
            <a:spLocks noGrp="1"/>
          </p:cNvSpPr>
          <p:nvPr>
            <p:ph type="body" idx="1"/>
          </p:nvPr>
        </p:nvSpPr>
        <p:spPr>
          <a:xfrm>
            <a:off x="0" y="5085184"/>
            <a:ext cx="5580112" cy="515640"/>
          </a:xfrm>
        </p:spPr>
        <p:txBody>
          <a:bodyPr anchor="t"/>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24128" y="4660860"/>
            <a:ext cx="3060000" cy="685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2" y="5638801"/>
            <a:ext cx="9144000" cy="1326053"/>
          </a:xfrm>
          <a:prstGeom prst="rect">
            <a:avLst/>
          </a:prstGeom>
        </p:spPr>
      </p:pic>
      <p:sp>
        <p:nvSpPr>
          <p:cNvPr id="4" name="TextBox 3">
            <a:extLst>
              <a:ext uri="{FF2B5EF4-FFF2-40B4-BE49-F238E27FC236}">
                <a16:creationId xmlns:a16="http://schemas.microsoft.com/office/drawing/2014/main" id="{84E3C8D8-6C7F-4A90-91E3-3D2163EE845E}"/>
              </a:ext>
            </a:extLst>
          </p:cNvPr>
          <p:cNvSpPr txBox="1"/>
          <p:nvPr userDrawn="1"/>
        </p:nvSpPr>
        <p:spPr>
          <a:xfrm>
            <a:off x="5724128" y="3321278"/>
            <a:ext cx="3419872" cy="215444"/>
          </a:xfrm>
          <a:prstGeom prst="rect">
            <a:avLst/>
          </a:prstGeom>
          <a:noFill/>
          <a:ln>
            <a:noFill/>
          </a:ln>
        </p:spPr>
        <p:txBody>
          <a:bodyPr wrap="square" rtlCol="0">
            <a:spAutoFit/>
          </a:bodyPr>
          <a:lstStyle/>
          <a:p>
            <a:pPr algn="r"/>
            <a:r>
              <a:rPr lang="en-ZA" sz="800" b="1" dirty="0">
                <a:solidFill>
                  <a:schemeClr val="bg1"/>
                </a:solidFill>
                <a:latin typeface="+mn-lt"/>
                <a:ea typeface="Tahoma" panose="020B0604030504040204" pitchFamily="34" charset="0"/>
                <a:cs typeface="Tahoma" panose="020B0604030504040204" pitchFamily="34" charset="0"/>
              </a:rPr>
              <a:t>ABSEILING | TSITSIKAMMA</a:t>
            </a:r>
          </a:p>
        </p:txBody>
      </p:sp>
    </p:spTree>
    <p:extLst>
      <p:ext uri="{BB962C8B-B14F-4D97-AF65-F5344CB8AC3E}">
        <p14:creationId xmlns:p14="http://schemas.microsoft.com/office/powerpoint/2010/main" val="9565346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userDrawn="1">
            <p:ph type="title"/>
          </p:nvPr>
        </p:nvSpPr>
        <p:spPr bwMode="auto">
          <a:xfrm>
            <a:off x="323528" y="44624"/>
            <a:ext cx="8496944" cy="141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userDrawn="1">
            <p:ph type="body" idx="1"/>
          </p:nvPr>
        </p:nvSpPr>
        <p:spPr bwMode="auto">
          <a:xfrm>
            <a:off x="323528" y="1455348"/>
            <a:ext cx="8496944" cy="494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userDrawn="1">
            <p:ph type="dt" sz="half" idx="2"/>
          </p:nvPr>
        </p:nvSpPr>
        <p:spPr bwMode="auto">
          <a:xfrm>
            <a:off x="4213928" y="6400800"/>
            <a:ext cx="1310571"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endParaRPr lang="en-ZA" dirty="0">
              <a:solidFill>
                <a:prstClr val="black"/>
              </a:solidFill>
            </a:endParaRPr>
          </a:p>
        </p:txBody>
      </p:sp>
      <p:sp>
        <p:nvSpPr>
          <p:cNvPr id="1029" name="Rectangle 5"/>
          <p:cNvSpPr>
            <a:spLocks noGrp="1" noChangeArrowheads="1"/>
          </p:cNvSpPr>
          <p:nvPr userDrawn="1">
            <p:ph type="ftr" sz="quarter" idx="3"/>
          </p:nvPr>
        </p:nvSpPr>
        <p:spPr bwMode="auto">
          <a:xfrm>
            <a:off x="594429" y="6400800"/>
            <a:ext cx="3619499"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400"/>
            </a:lvl1pPr>
          </a:lstStyle>
          <a:p>
            <a:endParaRPr lang="en-ZA" dirty="0">
              <a:solidFill>
                <a:prstClr val="black"/>
              </a:solidFill>
            </a:endParaRPr>
          </a:p>
        </p:txBody>
      </p:sp>
      <p:sp>
        <p:nvSpPr>
          <p:cNvPr id="1030" name="Rectangle 6"/>
          <p:cNvSpPr>
            <a:spLocks noGrp="1" noChangeArrowheads="1"/>
          </p:cNvSpPr>
          <p:nvPr userDrawn="1">
            <p:ph type="sldNum" sz="quarter" idx="4"/>
          </p:nvPr>
        </p:nvSpPr>
        <p:spPr bwMode="auto">
          <a:xfrm>
            <a:off x="0" y="6400800"/>
            <a:ext cx="594429"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400"/>
            </a:lvl1pPr>
          </a:lstStyle>
          <a:p>
            <a:fld id="{0280FB4E-5FBF-4965-AEDF-BF6BAEDF4687}" type="slidenum">
              <a:rPr lang="en-ZA" smtClean="0">
                <a:solidFill>
                  <a:prstClr val="black"/>
                </a:solidFill>
              </a:rPr>
              <a:pPr/>
              <a:t>‹#›</a:t>
            </a:fld>
            <a:endParaRPr lang="en-ZA" dirty="0">
              <a:solidFill>
                <a:prstClr val="black"/>
              </a:solidFill>
            </a:endParaRPr>
          </a:p>
        </p:txBody>
      </p:sp>
      <p:pic>
        <p:nvPicPr>
          <p:cNvPr id="4" name="Picture 3" descr="A picture containing drawing&#10;&#10;Description automatically generated">
            <a:extLst>
              <a:ext uri="{FF2B5EF4-FFF2-40B4-BE49-F238E27FC236}">
                <a16:creationId xmlns:a16="http://schemas.microsoft.com/office/drawing/2014/main" id="{F47409E9-B3F0-4012-B827-1BF46B169B28}"/>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7102186" y="6400800"/>
            <a:ext cx="2041814" cy="457200"/>
          </a:xfrm>
          <a:prstGeom prst="rect">
            <a:avLst/>
          </a:prstGeom>
        </p:spPr>
      </p:pic>
    </p:spTree>
    <p:extLst>
      <p:ext uri="{BB962C8B-B14F-4D97-AF65-F5344CB8AC3E}">
        <p14:creationId xmlns:p14="http://schemas.microsoft.com/office/powerpoint/2010/main" val="342023848"/>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4" r:id="rId10"/>
    <p:sldLayoutId id="2147483715" r:id="rId11"/>
    <p:sldLayoutId id="2147483686" r:id="rId12"/>
    <p:sldLayoutId id="2147483685" r:id="rId13"/>
    <p:sldLayoutId id="2147483693" r:id="rId14"/>
    <p:sldLayoutId id="2147483694" r:id="rId15"/>
    <p:sldLayoutId id="2147483696" r:id="rId16"/>
    <p:sldLayoutId id="2147483712" r:id="rId17"/>
    <p:sldLayoutId id="2147483716" r:id="rId18"/>
    <p:sldLayoutId id="2147483717" r:id="rId19"/>
    <p:sldLayoutId id="2147483711" r:id="rId20"/>
    <p:sldLayoutId id="2147483718" r:id="rId21"/>
    <p:sldLayoutId id="2147483721" r:id="rId22"/>
    <p:sldLayoutId id="2147483719" r:id="rId23"/>
    <p:sldLayoutId id="2147483720" r:id="rId24"/>
    <p:sldLayoutId id="2147483722" r:id="rId25"/>
    <p:sldLayoutId id="2147483723" r:id="rId26"/>
    <p:sldLayoutId id="2147483724" r:id="rId27"/>
    <p:sldLayoutId id="2147483725" r:id="rId28"/>
  </p:sldLayoutIdLst>
  <p:hf hdr="0" ftr="0" dt="0"/>
  <p:txStyles>
    <p:titleStyle>
      <a:lvl1pPr algn="l" rtl="0" eaLnBrk="1" fontAlgn="base" hangingPunct="1">
        <a:spcBef>
          <a:spcPct val="0"/>
        </a:spcBef>
        <a:spcAft>
          <a:spcPct val="0"/>
        </a:spcAft>
        <a:defRPr lang="en-US" sz="4400" b="1" dirty="0" smtClean="0">
          <a:solidFill>
            <a:srgbClr val="D9512C"/>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b="0">
          <a:solidFill>
            <a:schemeClr val="tx1">
              <a:lumMod val="50000"/>
              <a:lumOff val="5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lumMod val="50000"/>
              <a:lumOff val="50000"/>
            </a:schemeClr>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EAA1-70AE-542F-E115-C384F894FD4F}"/>
              </a:ext>
            </a:extLst>
          </p:cNvPr>
          <p:cNvSpPr>
            <a:spLocks noGrp="1"/>
          </p:cNvSpPr>
          <p:nvPr>
            <p:ph type="title"/>
          </p:nvPr>
        </p:nvSpPr>
        <p:spPr/>
        <p:txBody>
          <a:bodyPr/>
          <a:lstStyle/>
          <a:p>
            <a:r>
              <a:rPr lang="en-ZA" dirty="0"/>
              <a:t>Hosia Maibelo</a:t>
            </a:r>
            <a:br>
              <a:rPr lang="en-ZA" dirty="0"/>
            </a:br>
            <a:r>
              <a:rPr lang="en-ZA" dirty="0"/>
              <a:t>Reserve Manager</a:t>
            </a:r>
            <a:br>
              <a:rPr lang="en-ZA" dirty="0"/>
            </a:br>
            <a:r>
              <a:rPr lang="en-ZA" sz="3200" dirty="0" err="1"/>
              <a:t>Groendal</a:t>
            </a:r>
            <a:r>
              <a:rPr lang="en-ZA" sz="3200" dirty="0"/>
              <a:t> Wilderness Area</a:t>
            </a:r>
          </a:p>
        </p:txBody>
      </p:sp>
      <p:sp>
        <p:nvSpPr>
          <p:cNvPr id="3" name="Text Placeholder 2">
            <a:extLst>
              <a:ext uri="{FF2B5EF4-FFF2-40B4-BE49-F238E27FC236}">
                <a16:creationId xmlns:a16="http://schemas.microsoft.com/office/drawing/2014/main" id="{39CFFCA7-91F5-DA61-AA47-AA23CAA961E6}"/>
              </a:ext>
            </a:extLst>
          </p:cNvPr>
          <p:cNvSpPr>
            <a:spLocks noGrp="1"/>
          </p:cNvSpPr>
          <p:nvPr>
            <p:ph type="body" idx="1"/>
          </p:nvPr>
        </p:nvSpPr>
        <p:spPr>
          <a:xfrm>
            <a:off x="0" y="5301208"/>
            <a:ext cx="5580112" cy="299616"/>
          </a:xfrm>
        </p:spPr>
        <p:txBody>
          <a:bodyPr/>
          <a:lstStyle/>
          <a:p>
            <a:r>
              <a:rPr lang="en-ZA" dirty="0">
                <a:solidFill>
                  <a:schemeClr val="tx1"/>
                </a:solidFill>
              </a:rPr>
              <a:t>19 April 2024</a:t>
            </a:r>
          </a:p>
        </p:txBody>
      </p:sp>
    </p:spTree>
    <p:extLst>
      <p:ext uri="{BB962C8B-B14F-4D97-AF65-F5344CB8AC3E}">
        <p14:creationId xmlns:p14="http://schemas.microsoft.com/office/powerpoint/2010/main" val="213425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3EB9-0231-9F7F-088F-EA69F78DF828}"/>
              </a:ext>
            </a:extLst>
          </p:cNvPr>
          <p:cNvSpPr>
            <a:spLocks noGrp="1"/>
          </p:cNvSpPr>
          <p:nvPr>
            <p:ph type="title"/>
          </p:nvPr>
        </p:nvSpPr>
        <p:spPr/>
        <p:txBody>
          <a:bodyPr/>
          <a:lstStyle/>
          <a:p>
            <a:r>
              <a:rPr lang="en-ZA" dirty="0"/>
              <a:t>ECOLOGICAL FUNCTIONS</a:t>
            </a:r>
          </a:p>
        </p:txBody>
      </p:sp>
      <p:sp>
        <p:nvSpPr>
          <p:cNvPr id="3" name="Content Placeholder 2">
            <a:extLst>
              <a:ext uri="{FF2B5EF4-FFF2-40B4-BE49-F238E27FC236}">
                <a16:creationId xmlns:a16="http://schemas.microsoft.com/office/drawing/2014/main" id="{641ACC4F-9F0B-4737-3A1A-5AD7EEB45984}"/>
              </a:ext>
            </a:extLst>
          </p:cNvPr>
          <p:cNvSpPr>
            <a:spLocks noGrp="1"/>
          </p:cNvSpPr>
          <p:nvPr>
            <p:ph sz="half" idx="1"/>
          </p:nvPr>
        </p:nvSpPr>
        <p:spPr/>
        <p:txBody>
          <a:bodyPr/>
          <a:lstStyle/>
          <a:p>
            <a:r>
              <a:rPr lang="en-ZA" dirty="0">
                <a:solidFill>
                  <a:schemeClr val="tx1"/>
                </a:solidFill>
              </a:rPr>
              <a:t>Research</a:t>
            </a:r>
          </a:p>
          <a:p>
            <a:r>
              <a:rPr lang="en-ZA" dirty="0">
                <a:solidFill>
                  <a:schemeClr val="tx1"/>
                </a:solidFill>
              </a:rPr>
              <a:t>Species Monitoring</a:t>
            </a:r>
          </a:p>
          <a:p>
            <a:r>
              <a:rPr lang="en-ZA" dirty="0">
                <a:solidFill>
                  <a:schemeClr val="tx1"/>
                </a:solidFill>
              </a:rPr>
              <a:t>Data Management</a:t>
            </a:r>
          </a:p>
          <a:p>
            <a:r>
              <a:rPr lang="en-ZA" dirty="0">
                <a:solidFill>
                  <a:schemeClr val="tx1"/>
                </a:solidFill>
              </a:rPr>
              <a:t>Game Capture </a:t>
            </a:r>
          </a:p>
          <a:p>
            <a:r>
              <a:rPr lang="en-ZA" dirty="0">
                <a:solidFill>
                  <a:schemeClr val="tx1"/>
                </a:solidFill>
              </a:rPr>
              <a:t>Species of special concern management </a:t>
            </a:r>
            <a:r>
              <a:rPr lang="en-ZA" b="1" dirty="0">
                <a:solidFill>
                  <a:srgbClr val="FF0000"/>
                </a:solidFill>
              </a:rPr>
              <a:t>(Leopards, Rhinos, Cycads etc)</a:t>
            </a:r>
          </a:p>
        </p:txBody>
      </p:sp>
      <p:sp>
        <p:nvSpPr>
          <p:cNvPr id="5" name="Slide Number Placeholder 4">
            <a:extLst>
              <a:ext uri="{FF2B5EF4-FFF2-40B4-BE49-F238E27FC236}">
                <a16:creationId xmlns:a16="http://schemas.microsoft.com/office/drawing/2014/main" id="{5F0CDD2E-4EFA-01BB-A48A-B6448CE2A29D}"/>
              </a:ext>
            </a:extLst>
          </p:cNvPr>
          <p:cNvSpPr>
            <a:spLocks noGrp="1"/>
          </p:cNvSpPr>
          <p:nvPr>
            <p:ph type="sldNum" sz="quarter" idx="12"/>
          </p:nvPr>
        </p:nvSpPr>
        <p:spPr/>
        <p:txBody>
          <a:bodyPr/>
          <a:lstStyle/>
          <a:p>
            <a:fld id="{0280FB4E-5FBF-4965-AEDF-BF6BAEDF4687}" type="slidenum">
              <a:rPr lang="en-ZA" smtClean="0">
                <a:solidFill>
                  <a:prstClr val="black"/>
                </a:solidFill>
              </a:rPr>
              <a:pPr/>
              <a:t>10</a:t>
            </a:fld>
            <a:endParaRPr lang="en-ZA" dirty="0">
              <a:solidFill>
                <a:prstClr val="black"/>
              </a:solidFill>
            </a:endParaRPr>
          </a:p>
        </p:txBody>
      </p:sp>
      <p:pic>
        <p:nvPicPr>
          <p:cNvPr id="12" name="Content Placeholder 11" descr="A helicopter carrying a chair&#10;&#10;Description automatically generated">
            <a:extLst>
              <a:ext uri="{FF2B5EF4-FFF2-40B4-BE49-F238E27FC236}">
                <a16:creationId xmlns:a16="http://schemas.microsoft.com/office/drawing/2014/main" id="{734AD002-34E6-C283-9C03-02F318AC8C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2" y="1124744"/>
            <a:ext cx="4100262" cy="2201212"/>
          </a:xfrm>
        </p:spPr>
      </p:pic>
      <p:pic>
        <p:nvPicPr>
          <p:cNvPr id="14" name="Picture 13" descr="A person in a black mask holding a donkey upside down&#10;&#10;Description automatically generated">
            <a:extLst>
              <a:ext uri="{FF2B5EF4-FFF2-40B4-BE49-F238E27FC236}">
                <a16:creationId xmlns:a16="http://schemas.microsoft.com/office/drawing/2014/main" id="{CFE7D27A-A4E4-7C67-F3A2-244D4D1BC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2" y="3325956"/>
            <a:ext cx="4120072" cy="3074844"/>
          </a:xfrm>
          <a:prstGeom prst="rect">
            <a:avLst/>
          </a:prstGeom>
        </p:spPr>
      </p:pic>
    </p:spTree>
    <p:extLst>
      <p:ext uri="{BB962C8B-B14F-4D97-AF65-F5344CB8AC3E}">
        <p14:creationId xmlns:p14="http://schemas.microsoft.com/office/powerpoint/2010/main" val="244254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8573-37C2-B2DA-9F10-2B5E72A2B2E2}"/>
              </a:ext>
            </a:extLst>
          </p:cNvPr>
          <p:cNvSpPr>
            <a:spLocks noGrp="1"/>
          </p:cNvSpPr>
          <p:nvPr>
            <p:ph type="title"/>
          </p:nvPr>
        </p:nvSpPr>
        <p:spPr/>
        <p:txBody>
          <a:bodyPr/>
          <a:lstStyle/>
          <a:p>
            <a:r>
              <a:rPr lang="en-ZA" dirty="0"/>
              <a:t>SKILLS DEVELOPMENT</a:t>
            </a:r>
          </a:p>
        </p:txBody>
      </p:sp>
      <p:pic>
        <p:nvPicPr>
          <p:cNvPr id="7" name="Content Placeholder 6" descr="Two people standing next to a buffalo&#10;&#10;Description automatically generated">
            <a:extLst>
              <a:ext uri="{FF2B5EF4-FFF2-40B4-BE49-F238E27FC236}">
                <a16:creationId xmlns:a16="http://schemas.microsoft.com/office/drawing/2014/main" id="{D37CAD5A-5D3A-FA28-F65F-7810FA571EE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4005536"/>
            <a:ext cx="3547544" cy="2385258"/>
          </a:xfrm>
        </p:spPr>
      </p:pic>
      <p:sp>
        <p:nvSpPr>
          <p:cNvPr id="5" name="Slide Number Placeholder 4">
            <a:extLst>
              <a:ext uri="{FF2B5EF4-FFF2-40B4-BE49-F238E27FC236}">
                <a16:creationId xmlns:a16="http://schemas.microsoft.com/office/drawing/2014/main" id="{122391FC-0B4E-0CD7-86EC-ED2E4BB889FA}"/>
              </a:ext>
            </a:extLst>
          </p:cNvPr>
          <p:cNvSpPr>
            <a:spLocks noGrp="1"/>
          </p:cNvSpPr>
          <p:nvPr>
            <p:ph type="sldNum" sz="quarter" idx="12"/>
          </p:nvPr>
        </p:nvSpPr>
        <p:spPr/>
        <p:txBody>
          <a:bodyPr/>
          <a:lstStyle/>
          <a:p>
            <a:fld id="{0280FB4E-5FBF-4965-AEDF-BF6BAEDF4687}" type="slidenum">
              <a:rPr lang="en-ZA" smtClean="0">
                <a:solidFill>
                  <a:prstClr val="black"/>
                </a:solidFill>
              </a:rPr>
              <a:pPr/>
              <a:t>11</a:t>
            </a:fld>
            <a:endParaRPr lang="en-ZA" dirty="0">
              <a:solidFill>
                <a:prstClr val="black"/>
              </a:solidFill>
            </a:endParaRPr>
          </a:p>
        </p:txBody>
      </p:sp>
      <p:sp>
        <p:nvSpPr>
          <p:cNvPr id="10" name="Content Placeholder 9">
            <a:extLst>
              <a:ext uri="{FF2B5EF4-FFF2-40B4-BE49-F238E27FC236}">
                <a16:creationId xmlns:a16="http://schemas.microsoft.com/office/drawing/2014/main" id="{FE7579CA-EEB1-1677-A0B8-5CBBA1F6DC61}"/>
              </a:ext>
            </a:extLst>
          </p:cNvPr>
          <p:cNvSpPr>
            <a:spLocks noGrp="1"/>
          </p:cNvSpPr>
          <p:nvPr>
            <p:ph sz="half" idx="1"/>
          </p:nvPr>
        </p:nvSpPr>
        <p:spPr/>
        <p:txBody>
          <a:bodyPr/>
          <a:lstStyle/>
          <a:p>
            <a:pPr algn="just"/>
            <a:r>
              <a:rPr lang="en-ZA" sz="2400" dirty="0">
                <a:solidFill>
                  <a:schemeClr val="tx1"/>
                </a:solidFill>
              </a:rPr>
              <a:t>Bursaries for local students adjacent to 50 Km radius from Nature Reserves to pursue Conservation Diploma.</a:t>
            </a:r>
          </a:p>
          <a:p>
            <a:pPr algn="just"/>
            <a:r>
              <a:rPr lang="en-ZA" sz="2400" dirty="0">
                <a:solidFill>
                  <a:schemeClr val="tx1"/>
                </a:solidFill>
              </a:rPr>
              <a:t>Offer Internships for University Students pursuing conservation related studies. We further offer Work Integrated Learning and Tourism.</a:t>
            </a:r>
          </a:p>
        </p:txBody>
      </p:sp>
      <p:pic>
        <p:nvPicPr>
          <p:cNvPr id="12" name="Picture 11" descr="A group of people in uniform&#10;&#10;Description automatically generated">
            <a:extLst>
              <a:ext uri="{FF2B5EF4-FFF2-40B4-BE49-F238E27FC236}">
                <a16:creationId xmlns:a16="http://schemas.microsoft.com/office/drawing/2014/main" id="{7017A1EB-AD63-D267-F587-8A7BEEBB6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268760"/>
            <a:ext cx="3547543" cy="2736776"/>
          </a:xfrm>
          <a:prstGeom prst="rect">
            <a:avLst/>
          </a:prstGeom>
        </p:spPr>
      </p:pic>
    </p:spTree>
    <p:extLst>
      <p:ext uri="{BB962C8B-B14F-4D97-AF65-F5344CB8AC3E}">
        <p14:creationId xmlns:p14="http://schemas.microsoft.com/office/powerpoint/2010/main" val="2263993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8573-37C2-B2DA-9F10-2B5E72A2B2E2}"/>
              </a:ext>
            </a:extLst>
          </p:cNvPr>
          <p:cNvSpPr>
            <a:spLocks noGrp="1"/>
          </p:cNvSpPr>
          <p:nvPr>
            <p:ph type="title"/>
          </p:nvPr>
        </p:nvSpPr>
        <p:spPr/>
        <p:txBody>
          <a:bodyPr/>
          <a:lstStyle/>
          <a:p>
            <a:r>
              <a:rPr lang="en-ZA" dirty="0"/>
              <a:t>SKILLS DEVELOPMENT</a:t>
            </a:r>
          </a:p>
        </p:txBody>
      </p:sp>
      <p:pic>
        <p:nvPicPr>
          <p:cNvPr id="7" name="Content Placeholder 6" descr="Two people standing next to a buffalo&#10;&#10;Description automatically generated">
            <a:extLst>
              <a:ext uri="{FF2B5EF4-FFF2-40B4-BE49-F238E27FC236}">
                <a16:creationId xmlns:a16="http://schemas.microsoft.com/office/drawing/2014/main" id="{D37CAD5A-5D3A-FA28-F65F-7810FA571EE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4005536"/>
            <a:ext cx="3547544" cy="2385258"/>
          </a:xfrm>
        </p:spPr>
      </p:pic>
      <p:sp>
        <p:nvSpPr>
          <p:cNvPr id="5" name="Slide Number Placeholder 4">
            <a:extLst>
              <a:ext uri="{FF2B5EF4-FFF2-40B4-BE49-F238E27FC236}">
                <a16:creationId xmlns:a16="http://schemas.microsoft.com/office/drawing/2014/main" id="{122391FC-0B4E-0CD7-86EC-ED2E4BB889FA}"/>
              </a:ext>
            </a:extLst>
          </p:cNvPr>
          <p:cNvSpPr>
            <a:spLocks noGrp="1"/>
          </p:cNvSpPr>
          <p:nvPr>
            <p:ph type="sldNum" sz="quarter" idx="12"/>
          </p:nvPr>
        </p:nvSpPr>
        <p:spPr/>
        <p:txBody>
          <a:bodyPr/>
          <a:lstStyle/>
          <a:p>
            <a:fld id="{0280FB4E-5FBF-4965-AEDF-BF6BAEDF4687}" type="slidenum">
              <a:rPr lang="en-ZA" smtClean="0">
                <a:solidFill>
                  <a:prstClr val="black"/>
                </a:solidFill>
              </a:rPr>
              <a:pPr/>
              <a:t>12</a:t>
            </a:fld>
            <a:endParaRPr lang="en-ZA" dirty="0">
              <a:solidFill>
                <a:prstClr val="black"/>
              </a:solidFill>
            </a:endParaRPr>
          </a:p>
        </p:txBody>
      </p:sp>
      <p:sp>
        <p:nvSpPr>
          <p:cNvPr id="10" name="Content Placeholder 9">
            <a:extLst>
              <a:ext uri="{FF2B5EF4-FFF2-40B4-BE49-F238E27FC236}">
                <a16:creationId xmlns:a16="http://schemas.microsoft.com/office/drawing/2014/main" id="{FE7579CA-EEB1-1677-A0B8-5CBBA1F6DC61}"/>
              </a:ext>
            </a:extLst>
          </p:cNvPr>
          <p:cNvSpPr>
            <a:spLocks noGrp="1"/>
          </p:cNvSpPr>
          <p:nvPr>
            <p:ph sz="half" idx="1"/>
          </p:nvPr>
        </p:nvSpPr>
        <p:spPr>
          <a:xfrm>
            <a:off x="395536" y="1484784"/>
            <a:ext cx="3979591" cy="4916016"/>
          </a:xfrm>
        </p:spPr>
        <p:txBody>
          <a:bodyPr/>
          <a:lstStyle/>
          <a:p>
            <a:pPr algn="just"/>
            <a:r>
              <a:rPr lang="en-ZA" dirty="0">
                <a:solidFill>
                  <a:schemeClr val="tx1"/>
                </a:solidFill>
              </a:rPr>
              <a:t>We further offer Work Integrated Learning for Students from TVET Colleges pursuing Tourism and support financial management, Human resources qualifications ,etc)</a:t>
            </a:r>
          </a:p>
        </p:txBody>
      </p:sp>
      <p:pic>
        <p:nvPicPr>
          <p:cNvPr id="12" name="Picture 11" descr="A group of people in uniform&#10;&#10;Description automatically generated">
            <a:extLst>
              <a:ext uri="{FF2B5EF4-FFF2-40B4-BE49-F238E27FC236}">
                <a16:creationId xmlns:a16="http://schemas.microsoft.com/office/drawing/2014/main" id="{7017A1EB-AD63-D267-F587-8A7BEEBB6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268760"/>
            <a:ext cx="3547543" cy="2736776"/>
          </a:xfrm>
          <a:prstGeom prst="rect">
            <a:avLst/>
          </a:prstGeom>
        </p:spPr>
      </p:pic>
    </p:spTree>
    <p:extLst>
      <p:ext uri="{BB962C8B-B14F-4D97-AF65-F5344CB8AC3E}">
        <p14:creationId xmlns:p14="http://schemas.microsoft.com/office/powerpoint/2010/main" val="10173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8573-37C2-B2DA-9F10-2B5E72A2B2E2}"/>
              </a:ext>
            </a:extLst>
          </p:cNvPr>
          <p:cNvSpPr>
            <a:spLocks noGrp="1"/>
          </p:cNvSpPr>
          <p:nvPr>
            <p:ph type="title"/>
          </p:nvPr>
        </p:nvSpPr>
        <p:spPr/>
        <p:txBody>
          <a:bodyPr/>
          <a:lstStyle/>
          <a:p>
            <a:r>
              <a:rPr lang="en-ZA" dirty="0"/>
              <a:t>SKILLS DEVELOPMENT</a:t>
            </a:r>
          </a:p>
        </p:txBody>
      </p:sp>
      <p:pic>
        <p:nvPicPr>
          <p:cNvPr id="7" name="Content Placeholder 6" descr="Two people standing next to a buffalo&#10;&#10;Description automatically generated">
            <a:extLst>
              <a:ext uri="{FF2B5EF4-FFF2-40B4-BE49-F238E27FC236}">
                <a16:creationId xmlns:a16="http://schemas.microsoft.com/office/drawing/2014/main" id="{D37CAD5A-5D3A-FA28-F65F-7810FA571EE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4005536"/>
            <a:ext cx="3547544" cy="2385258"/>
          </a:xfrm>
        </p:spPr>
      </p:pic>
      <p:sp>
        <p:nvSpPr>
          <p:cNvPr id="5" name="Slide Number Placeholder 4">
            <a:extLst>
              <a:ext uri="{FF2B5EF4-FFF2-40B4-BE49-F238E27FC236}">
                <a16:creationId xmlns:a16="http://schemas.microsoft.com/office/drawing/2014/main" id="{122391FC-0B4E-0CD7-86EC-ED2E4BB889FA}"/>
              </a:ext>
            </a:extLst>
          </p:cNvPr>
          <p:cNvSpPr>
            <a:spLocks noGrp="1"/>
          </p:cNvSpPr>
          <p:nvPr>
            <p:ph type="sldNum" sz="quarter" idx="12"/>
          </p:nvPr>
        </p:nvSpPr>
        <p:spPr/>
        <p:txBody>
          <a:bodyPr/>
          <a:lstStyle/>
          <a:p>
            <a:fld id="{0280FB4E-5FBF-4965-AEDF-BF6BAEDF4687}" type="slidenum">
              <a:rPr lang="en-ZA" smtClean="0">
                <a:solidFill>
                  <a:prstClr val="black"/>
                </a:solidFill>
              </a:rPr>
              <a:pPr/>
              <a:t>13</a:t>
            </a:fld>
            <a:endParaRPr lang="en-ZA" dirty="0">
              <a:solidFill>
                <a:prstClr val="black"/>
              </a:solidFill>
            </a:endParaRPr>
          </a:p>
        </p:txBody>
      </p:sp>
      <p:sp>
        <p:nvSpPr>
          <p:cNvPr id="10" name="Content Placeholder 9">
            <a:extLst>
              <a:ext uri="{FF2B5EF4-FFF2-40B4-BE49-F238E27FC236}">
                <a16:creationId xmlns:a16="http://schemas.microsoft.com/office/drawing/2014/main" id="{FE7579CA-EEB1-1677-A0B8-5CBBA1F6DC61}"/>
              </a:ext>
            </a:extLst>
          </p:cNvPr>
          <p:cNvSpPr>
            <a:spLocks noGrp="1"/>
          </p:cNvSpPr>
          <p:nvPr>
            <p:ph sz="half" idx="1"/>
          </p:nvPr>
        </p:nvSpPr>
        <p:spPr>
          <a:xfrm>
            <a:off x="395536" y="1484784"/>
            <a:ext cx="3979591" cy="4916016"/>
          </a:xfrm>
        </p:spPr>
        <p:txBody>
          <a:bodyPr/>
          <a:lstStyle/>
          <a:p>
            <a:pPr algn="just"/>
            <a:r>
              <a:rPr lang="en-ZA" dirty="0">
                <a:solidFill>
                  <a:schemeClr val="tx1"/>
                </a:solidFill>
              </a:rPr>
              <a:t>In order for students to qualify for placement, a letter from the institution accompanied by CV is required.</a:t>
            </a:r>
          </a:p>
        </p:txBody>
      </p:sp>
      <p:pic>
        <p:nvPicPr>
          <p:cNvPr id="12" name="Picture 11" descr="A group of people in uniform&#10;&#10;Description automatically generated">
            <a:extLst>
              <a:ext uri="{FF2B5EF4-FFF2-40B4-BE49-F238E27FC236}">
                <a16:creationId xmlns:a16="http://schemas.microsoft.com/office/drawing/2014/main" id="{7017A1EB-AD63-D267-F587-8A7BEEBB6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268760"/>
            <a:ext cx="3547543" cy="2736776"/>
          </a:xfrm>
          <a:prstGeom prst="rect">
            <a:avLst/>
          </a:prstGeom>
        </p:spPr>
      </p:pic>
    </p:spTree>
    <p:extLst>
      <p:ext uri="{BB962C8B-B14F-4D97-AF65-F5344CB8AC3E}">
        <p14:creationId xmlns:p14="http://schemas.microsoft.com/office/powerpoint/2010/main" val="381516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7B2C-2B77-57F1-1514-5FAB62D1CADE}"/>
              </a:ext>
            </a:extLst>
          </p:cNvPr>
          <p:cNvSpPr>
            <a:spLocks noGrp="1"/>
          </p:cNvSpPr>
          <p:nvPr>
            <p:ph type="title"/>
          </p:nvPr>
        </p:nvSpPr>
        <p:spPr/>
        <p:txBody>
          <a:bodyPr/>
          <a:lstStyle/>
          <a:p>
            <a:r>
              <a:rPr lang="en-ZA" dirty="0"/>
              <a:t>FOR ENQUIRIES</a:t>
            </a:r>
          </a:p>
        </p:txBody>
      </p:sp>
      <p:sp>
        <p:nvSpPr>
          <p:cNvPr id="3" name="Content Placeholder 2">
            <a:extLst>
              <a:ext uri="{FF2B5EF4-FFF2-40B4-BE49-F238E27FC236}">
                <a16:creationId xmlns:a16="http://schemas.microsoft.com/office/drawing/2014/main" id="{29CE50AC-B68D-D81E-0846-DAA147AC1DE3}"/>
              </a:ext>
            </a:extLst>
          </p:cNvPr>
          <p:cNvSpPr>
            <a:spLocks noGrp="1"/>
          </p:cNvSpPr>
          <p:nvPr>
            <p:ph sz="half" idx="1"/>
          </p:nvPr>
        </p:nvSpPr>
        <p:spPr/>
        <p:txBody>
          <a:bodyPr/>
          <a:lstStyle/>
          <a:p>
            <a:pPr marL="0" indent="0">
              <a:buNone/>
            </a:pPr>
            <a:r>
              <a:rPr lang="en-ZA" sz="2400" dirty="0">
                <a:solidFill>
                  <a:schemeClr val="tx1"/>
                </a:solidFill>
              </a:rPr>
              <a:t>Ms. Faith Duze</a:t>
            </a:r>
          </a:p>
          <a:p>
            <a:pPr marL="0" indent="0">
              <a:buNone/>
            </a:pPr>
            <a:r>
              <a:rPr lang="en-ZA" sz="2400" dirty="0">
                <a:solidFill>
                  <a:schemeClr val="tx1"/>
                </a:solidFill>
              </a:rPr>
              <a:t>Skills Development Officer</a:t>
            </a:r>
          </a:p>
          <a:p>
            <a:pPr marL="0" indent="0">
              <a:buNone/>
            </a:pPr>
            <a:r>
              <a:rPr lang="en-ZA" sz="2400" dirty="0">
                <a:solidFill>
                  <a:schemeClr val="tx1"/>
                </a:solidFill>
              </a:rPr>
              <a:t>Faith.duze@ecpta.</a:t>
            </a:r>
            <a:r>
              <a:rPr lang="en-ZA" dirty="0">
                <a:solidFill>
                  <a:schemeClr val="tx1"/>
                </a:solidFill>
              </a:rPr>
              <a:t>co.za</a:t>
            </a:r>
          </a:p>
        </p:txBody>
      </p:sp>
      <p:sp>
        <p:nvSpPr>
          <p:cNvPr id="5" name="Slide Number Placeholder 4">
            <a:extLst>
              <a:ext uri="{FF2B5EF4-FFF2-40B4-BE49-F238E27FC236}">
                <a16:creationId xmlns:a16="http://schemas.microsoft.com/office/drawing/2014/main" id="{A48E693A-6E02-BD6D-32D0-DA76BD6665C5}"/>
              </a:ext>
            </a:extLst>
          </p:cNvPr>
          <p:cNvSpPr>
            <a:spLocks noGrp="1"/>
          </p:cNvSpPr>
          <p:nvPr>
            <p:ph type="sldNum" sz="quarter" idx="12"/>
          </p:nvPr>
        </p:nvSpPr>
        <p:spPr/>
        <p:txBody>
          <a:bodyPr/>
          <a:lstStyle/>
          <a:p>
            <a:fld id="{0280FB4E-5FBF-4965-AEDF-BF6BAEDF4687}" type="slidenum">
              <a:rPr lang="en-ZA" smtClean="0">
                <a:solidFill>
                  <a:prstClr val="black"/>
                </a:solidFill>
              </a:rPr>
              <a:pPr/>
              <a:t>14</a:t>
            </a:fld>
            <a:endParaRPr lang="en-ZA" dirty="0">
              <a:solidFill>
                <a:prstClr val="black"/>
              </a:solidFill>
            </a:endParaRPr>
          </a:p>
        </p:txBody>
      </p:sp>
      <p:pic>
        <p:nvPicPr>
          <p:cNvPr id="13" name="Content Placeholder 12" descr="A group of people pushing a bull&#10;&#10;Description automatically generated">
            <a:extLst>
              <a:ext uri="{FF2B5EF4-FFF2-40B4-BE49-F238E27FC236}">
                <a16:creationId xmlns:a16="http://schemas.microsoft.com/office/drawing/2014/main" id="{C8274492-121C-FCD7-3458-E3E531C2EE1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484784"/>
            <a:ext cx="4100513" cy="4392487"/>
          </a:xfrm>
        </p:spPr>
      </p:pic>
    </p:spTree>
    <p:extLst>
      <p:ext uri="{BB962C8B-B14F-4D97-AF65-F5344CB8AC3E}">
        <p14:creationId xmlns:p14="http://schemas.microsoft.com/office/powerpoint/2010/main" val="152644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2DC4-6E8A-9351-FA58-A3EC0F631029}"/>
              </a:ext>
            </a:extLst>
          </p:cNvPr>
          <p:cNvSpPr>
            <a:spLocks noGrp="1"/>
          </p:cNvSpPr>
          <p:nvPr>
            <p:ph type="title"/>
          </p:nvPr>
        </p:nvSpPr>
        <p:spPr/>
        <p:txBody>
          <a:bodyPr/>
          <a:lstStyle/>
          <a:p>
            <a:r>
              <a:rPr lang="en-ZA" dirty="0"/>
              <a:t>Thank You</a:t>
            </a:r>
            <a:br>
              <a:rPr lang="en-ZA" dirty="0"/>
            </a:br>
            <a:r>
              <a:rPr lang="en-ZA" dirty="0"/>
              <a:t>Siyabulela</a:t>
            </a:r>
            <a:br>
              <a:rPr lang="en-ZA" dirty="0"/>
            </a:br>
            <a:r>
              <a:rPr lang="en-ZA" dirty="0" err="1"/>
              <a:t>Baie</a:t>
            </a:r>
            <a:r>
              <a:rPr lang="en-ZA" dirty="0"/>
              <a:t> </a:t>
            </a:r>
            <a:r>
              <a:rPr lang="en-ZA" dirty="0" err="1"/>
              <a:t>Dankie</a:t>
            </a:r>
            <a:r>
              <a:rPr lang="en-ZA" dirty="0"/>
              <a:t> </a:t>
            </a:r>
            <a:br>
              <a:rPr lang="en-ZA" dirty="0"/>
            </a:br>
            <a:endParaRPr lang="en-ZA" dirty="0"/>
          </a:p>
        </p:txBody>
      </p:sp>
    </p:spTree>
    <p:extLst>
      <p:ext uri="{BB962C8B-B14F-4D97-AF65-F5344CB8AC3E}">
        <p14:creationId xmlns:p14="http://schemas.microsoft.com/office/powerpoint/2010/main" val="18150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A647-9AA0-6740-DF16-98E612321A67}"/>
              </a:ext>
            </a:extLst>
          </p:cNvPr>
          <p:cNvSpPr>
            <a:spLocks noGrp="1"/>
          </p:cNvSpPr>
          <p:nvPr>
            <p:ph type="title"/>
          </p:nvPr>
        </p:nvSpPr>
        <p:spPr/>
        <p:txBody>
          <a:bodyPr/>
          <a:lstStyle/>
          <a:p>
            <a:r>
              <a:rPr lang="en-ZA" dirty="0"/>
              <a:t>FOCUS AREAS</a:t>
            </a:r>
          </a:p>
        </p:txBody>
      </p:sp>
      <p:sp>
        <p:nvSpPr>
          <p:cNvPr id="3" name="Content Placeholder 2">
            <a:extLst>
              <a:ext uri="{FF2B5EF4-FFF2-40B4-BE49-F238E27FC236}">
                <a16:creationId xmlns:a16="http://schemas.microsoft.com/office/drawing/2014/main" id="{DEA0DEC2-B678-08FF-8B15-B51AD3C9A1B6}"/>
              </a:ext>
            </a:extLst>
          </p:cNvPr>
          <p:cNvSpPr>
            <a:spLocks noGrp="1"/>
          </p:cNvSpPr>
          <p:nvPr>
            <p:ph idx="1"/>
          </p:nvPr>
        </p:nvSpPr>
        <p:spPr/>
        <p:txBody>
          <a:bodyPr/>
          <a:lstStyle/>
          <a:p>
            <a:r>
              <a:rPr lang="en-ZA" dirty="0">
                <a:solidFill>
                  <a:schemeClr val="tx1"/>
                </a:solidFill>
              </a:rPr>
              <a:t>Who we are?</a:t>
            </a:r>
          </a:p>
          <a:p>
            <a:r>
              <a:rPr lang="en-ZA" dirty="0">
                <a:solidFill>
                  <a:schemeClr val="tx1"/>
                </a:solidFill>
              </a:rPr>
              <a:t>Locality of Nature Reserves </a:t>
            </a:r>
          </a:p>
          <a:p>
            <a:r>
              <a:rPr lang="en-ZA" dirty="0">
                <a:solidFill>
                  <a:schemeClr val="tx1"/>
                </a:solidFill>
              </a:rPr>
              <a:t>Critical Careers and some Job Profiling</a:t>
            </a:r>
          </a:p>
          <a:p>
            <a:r>
              <a:rPr lang="en-ZA" dirty="0">
                <a:solidFill>
                  <a:schemeClr val="tx1"/>
                </a:solidFill>
              </a:rPr>
              <a:t>Opportunities (Field Rangers Academy)</a:t>
            </a:r>
          </a:p>
          <a:p>
            <a:r>
              <a:rPr lang="en-ZA" dirty="0">
                <a:solidFill>
                  <a:schemeClr val="tx1"/>
                </a:solidFill>
              </a:rPr>
              <a:t>Skills Development Program </a:t>
            </a:r>
          </a:p>
        </p:txBody>
      </p:sp>
      <p:sp>
        <p:nvSpPr>
          <p:cNvPr id="4" name="Slide Number Placeholder 3">
            <a:extLst>
              <a:ext uri="{FF2B5EF4-FFF2-40B4-BE49-F238E27FC236}">
                <a16:creationId xmlns:a16="http://schemas.microsoft.com/office/drawing/2014/main" id="{3DF2B754-C641-5855-76EF-DDBF28780971}"/>
              </a:ext>
            </a:extLst>
          </p:cNvPr>
          <p:cNvSpPr>
            <a:spLocks noGrp="1"/>
          </p:cNvSpPr>
          <p:nvPr>
            <p:ph type="sldNum" sz="quarter" idx="12"/>
          </p:nvPr>
        </p:nvSpPr>
        <p:spPr/>
        <p:txBody>
          <a:bodyPr/>
          <a:lstStyle/>
          <a:p>
            <a:fld id="{0280FB4E-5FBF-4965-AEDF-BF6BAEDF4687}" type="slidenum">
              <a:rPr lang="en-ZA" smtClean="0">
                <a:solidFill>
                  <a:prstClr val="black"/>
                </a:solidFill>
              </a:rPr>
              <a:pPr/>
              <a:t>2</a:t>
            </a:fld>
            <a:endParaRPr lang="en-ZA" dirty="0">
              <a:solidFill>
                <a:prstClr val="black"/>
              </a:solidFill>
            </a:endParaRPr>
          </a:p>
        </p:txBody>
      </p:sp>
    </p:spTree>
    <p:extLst>
      <p:ext uri="{BB962C8B-B14F-4D97-AF65-F5344CB8AC3E}">
        <p14:creationId xmlns:p14="http://schemas.microsoft.com/office/powerpoint/2010/main" val="261007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F9A2-82F5-A61A-D27A-0076BEA8B680}"/>
              </a:ext>
            </a:extLst>
          </p:cNvPr>
          <p:cNvSpPr>
            <a:spLocks noGrp="1"/>
          </p:cNvSpPr>
          <p:nvPr>
            <p:ph type="title"/>
          </p:nvPr>
        </p:nvSpPr>
        <p:spPr/>
        <p:txBody>
          <a:bodyPr/>
          <a:lstStyle/>
          <a:p>
            <a:r>
              <a:rPr lang="en-ZA" dirty="0"/>
              <a:t>WHO WE ARE? </a:t>
            </a:r>
          </a:p>
        </p:txBody>
      </p:sp>
      <p:sp>
        <p:nvSpPr>
          <p:cNvPr id="3" name="Content Placeholder 2">
            <a:extLst>
              <a:ext uri="{FF2B5EF4-FFF2-40B4-BE49-F238E27FC236}">
                <a16:creationId xmlns:a16="http://schemas.microsoft.com/office/drawing/2014/main" id="{0C2D30D3-E856-4919-A583-4545EC4959BA}"/>
              </a:ext>
            </a:extLst>
          </p:cNvPr>
          <p:cNvSpPr>
            <a:spLocks noGrp="1"/>
          </p:cNvSpPr>
          <p:nvPr>
            <p:ph idx="1"/>
          </p:nvPr>
        </p:nvSpPr>
        <p:spPr/>
        <p:txBody>
          <a:bodyPr/>
          <a:lstStyle/>
          <a:p>
            <a:pPr algn="just"/>
            <a:r>
              <a:rPr lang="en-ZA" dirty="0">
                <a:solidFill>
                  <a:schemeClr val="tx1"/>
                </a:solidFill>
              </a:rPr>
              <a:t>ECPTA is an organization (public entity) responsible for the management of 21 state provincial nature reserves in the EC and also responsible for the promotion of tourism within the province of the EC.</a:t>
            </a:r>
          </a:p>
        </p:txBody>
      </p:sp>
      <p:sp>
        <p:nvSpPr>
          <p:cNvPr id="4" name="Slide Number Placeholder 3">
            <a:extLst>
              <a:ext uri="{FF2B5EF4-FFF2-40B4-BE49-F238E27FC236}">
                <a16:creationId xmlns:a16="http://schemas.microsoft.com/office/drawing/2014/main" id="{B256EB39-1364-D418-687E-7F3698291F17}"/>
              </a:ext>
            </a:extLst>
          </p:cNvPr>
          <p:cNvSpPr>
            <a:spLocks noGrp="1"/>
          </p:cNvSpPr>
          <p:nvPr>
            <p:ph type="sldNum" sz="quarter" idx="12"/>
          </p:nvPr>
        </p:nvSpPr>
        <p:spPr/>
        <p:txBody>
          <a:bodyPr/>
          <a:lstStyle/>
          <a:p>
            <a:fld id="{0280FB4E-5FBF-4965-AEDF-BF6BAEDF4687}"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val="102891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A94F-4E6F-631B-E669-B9EFCFF825F4}"/>
              </a:ext>
            </a:extLst>
          </p:cNvPr>
          <p:cNvSpPr>
            <a:spLocks noGrp="1"/>
          </p:cNvSpPr>
          <p:nvPr>
            <p:ph type="title"/>
          </p:nvPr>
        </p:nvSpPr>
        <p:spPr/>
        <p:txBody>
          <a:bodyPr/>
          <a:lstStyle/>
          <a:p>
            <a:r>
              <a:rPr lang="en-ZA" sz="4000" dirty="0"/>
              <a:t>PROVINCIAL NATURE RESERVES</a:t>
            </a:r>
          </a:p>
        </p:txBody>
      </p:sp>
      <p:pic>
        <p:nvPicPr>
          <p:cNvPr id="7" name="Content Placeholder 6">
            <a:extLst>
              <a:ext uri="{FF2B5EF4-FFF2-40B4-BE49-F238E27FC236}">
                <a16:creationId xmlns:a16="http://schemas.microsoft.com/office/drawing/2014/main" id="{2B50E3B9-F340-4B29-4431-E1C0FC15A389}"/>
              </a:ext>
            </a:extLst>
          </p:cNvPr>
          <p:cNvPicPr>
            <a:picLocks noGrp="1" noChangeAspect="1"/>
          </p:cNvPicPr>
          <p:nvPr>
            <p:ph idx="1"/>
          </p:nvPr>
        </p:nvPicPr>
        <p:blipFill>
          <a:blip r:embed="rId2"/>
          <a:stretch>
            <a:fillRect/>
          </a:stretch>
        </p:blipFill>
        <p:spPr>
          <a:xfrm>
            <a:off x="438554" y="1423976"/>
            <a:ext cx="8266892" cy="4657748"/>
          </a:xfrm>
          <a:prstGeom prst="rect">
            <a:avLst/>
          </a:prstGeom>
        </p:spPr>
      </p:pic>
      <p:sp>
        <p:nvSpPr>
          <p:cNvPr id="4" name="Slide Number Placeholder 3">
            <a:extLst>
              <a:ext uri="{FF2B5EF4-FFF2-40B4-BE49-F238E27FC236}">
                <a16:creationId xmlns:a16="http://schemas.microsoft.com/office/drawing/2014/main" id="{4D4508D5-7985-DD51-325A-EAF1CBAF2264}"/>
              </a:ext>
            </a:extLst>
          </p:cNvPr>
          <p:cNvSpPr>
            <a:spLocks noGrp="1"/>
          </p:cNvSpPr>
          <p:nvPr>
            <p:ph type="sldNum" sz="quarter" idx="12"/>
          </p:nvPr>
        </p:nvSpPr>
        <p:spPr/>
        <p:txBody>
          <a:bodyPr/>
          <a:lstStyle/>
          <a:p>
            <a:fld id="{0280FB4E-5FBF-4965-AEDF-BF6BAEDF4687}" type="slidenum">
              <a:rPr lang="en-ZA" smtClean="0">
                <a:solidFill>
                  <a:prstClr val="black"/>
                </a:solidFill>
              </a:rPr>
              <a:pPr/>
              <a:t>4</a:t>
            </a:fld>
            <a:endParaRPr lang="en-ZA" dirty="0">
              <a:solidFill>
                <a:prstClr val="black"/>
              </a:solidFill>
            </a:endParaRPr>
          </a:p>
        </p:txBody>
      </p:sp>
    </p:spTree>
    <p:extLst>
      <p:ext uri="{BB962C8B-B14F-4D97-AF65-F5344CB8AC3E}">
        <p14:creationId xmlns:p14="http://schemas.microsoft.com/office/powerpoint/2010/main" val="182284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F2CD-81F0-45C2-D6A3-ACD9EC995F10}"/>
              </a:ext>
            </a:extLst>
          </p:cNvPr>
          <p:cNvSpPr>
            <a:spLocks noGrp="1"/>
          </p:cNvSpPr>
          <p:nvPr>
            <p:ph type="title"/>
          </p:nvPr>
        </p:nvSpPr>
        <p:spPr/>
        <p:txBody>
          <a:bodyPr/>
          <a:lstStyle/>
          <a:p>
            <a:r>
              <a:rPr lang="en-ZA" dirty="0"/>
              <a:t>WHAT ARE WE LOOKING FOR? </a:t>
            </a:r>
          </a:p>
        </p:txBody>
      </p:sp>
    </p:spTree>
    <p:extLst>
      <p:ext uri="{BB962C8B-B14F-4D97-AF65-F5344CB8AC3E}">
        <p14:creationId xmlns:p14="http://schemas.microsoft.com/office/powerpoint/2010/main" val="25891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EA1F-D158-7805-CDBA-8BCEFADAF61F}"/>
              </a:ext>
            </a:extLst>
          </p:cNvPr>
          <p:cNvSpPr>
            <a:spLocks noGrp="1"/>
          </p:cNvSpPr>
          <p:nvPr>
            <p:ph type="title"/>
          </p:nvPr>
        </p:nvSpPr>
        <p:spPr/>
        <p:txBody>
          <a:bodyPr/>
          <a:lstStyle/>
          <a:p>
            <a:r>
              <a:rPr lang="en-ZA" dirty="0"/>
              <a:t>CRITICAL CAREERS</a:t>
            </a:r>
          </a:p>
        </p:txBody>
      </p:sp>
      <p:sp>
        <p:nvSpPr>
          <p:cNvPr id="4" name="Slide Number Placeholder 3">
            <a:extLst>
              <a:ext uri="{FF2B5EF4-FFF2-40B4-BE49-F238E27FC236}">
                <a16:creationId xmlns:a16="http://schemas.microsoft.com/office/drawing/2014/main" id="{3C1ADE3A-6A57-639F-32C8-CB95F3C80B02}"/>
              </a:ext>
            </a:extLst>
          </p:cNvPr>
          <p:cNvSpPr>
            <a:spLocks noGrp="1"/>
          </p:cNvSpPr>
          <p:nvPr>
            <p:ph type="sldNum" sz="quarter" idx="12"/>
          </p:nvPr>
        </p:nvSpPr>
        <p:spPr/>
        <p:txBody>
          <a:bodyPr/>
          <a:lstStyle/>
          <a:p>
            <a:fld id="{0280FB4E-5FBF-4965-AEDF-BF6BAEDF4687}" type="slidenum">
              <a:rPr lang="en-ZA" smtClean="0">
                <a:solidFill>
                  <a:prstClr val="black"/>
                </a:solidFill>
              </a:rPr>
              <a:pPr/>
              <a:t>6</a:t>
            </a:fld>
            <a:endParaRPr lang="en-ZA" dirty="0">
              <a:solidFill>
                <a:prstClr val="black"/>
              </a:solidFill>
            </a:endParaRPr>
          </a:p>
        </p:txBody>
      </p:sp>
      <p:graphicFrame>
        <p:nvGraphicFramePr>
          <p:cNvPr id="11" name="Diagram 10">
            <a:extLst>
              <a:ext uri="{FF2B5EF4-FFF2-40B4-BE49-F238E27FC236}">
                <a16:creationId xmlns:a16="http://schemas.microsoft.com/office/drawing/2014/main" id="{53403342-D476-6FCF-5B36-BDF28D2C4CE1}"/>
              </a:ext>
            </a:extLst>
          </p:cNvPr>
          <p:cNvGraphicFramePr/>
          <p:nvPr>
            <p:extLst>
              <p:ext uri="{D42A27DB-BD31-4B8C-83A1-F6EECF244321}">
                <p14:modId xmlns:p14="http://schemas.microsoft.com/office/powerpoint/2010/main" val="3304888427"/>
              </p:ext>
            </p:extLst>
          </p:nvPr>
        </p:nvGraphicFramePr>
        <p:xfrm>
          <a:off x="594429" y="1772816"/>
          <a:ext cx="8226043" cy="462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59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8D87-B068-F6DC-9A90-0C5F70EE6867}"/>
              </a:ext>
            </a:extLst>
          </p:cNvPr>
          <p:cNvSpPr>
            <a:spLocks noGrp="1"/>
          </p:cNvSpPr>
          <p:nvPr>
            <p:ph type="title"/>
          </p:nvPr>
        </p:nvSpPr>
        <p:spPr/>
        <p:txBody>
          <a:bodyPr/>
          <a:lstStyle/>
          <a:p>
            <a:r>
              <a:rPr lang="en-ZA" dirty="0"/>
              <a:t>FIELD RANGERS</a:t>
            </a:r>
          </a:p>
        </p:txBody>
      </p:sp>
      <p:pic>
        <p:nvPicPr>
          <p:cNvPr id="7" name="Content Placeholder 6" descr="A group of people saluting&#10;&#10;Description automatically generated">
            <a:extLst>
              <a:ext uri="{FF2B5EF4-FFF2-40B4-BE49-F238E27FC236}">
                <a16:creationId xmlns:a16="http://schemas.microsoft.com/office/drawing/2014/main" id="{802685BE-3B90-3CBD-2FDD-A446C615F1F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052736"/>
            <a:ext cx="4100513" cy="2808311"/>
          </a:xfrm>
        </p:spPr>
      </p:pic>
      <p:sp>
        <p:nvSpPr>
          <p:cNvPr id="5" name="Slide Number Placeholder 4">
            <a:extLst>
              <a:ext uri="{FF2B5EF4-FFF2-40B4-BE49-F238E27FC236}">
                <a16:creationId xmlns:a16="http://schemas.microsoft.com/office/drawing/2014/main" id="{1E5D51C7-76A3-0C87-A34A-AF35500B8522}"/>
              </a:ext>
            </a:extLst>
          </p:cNvPr>
          <p:cNvSpPr>
            <a:spLocks noGrp="1"/>
          </p:cNvSpPr>
          <p:nvPr>
            <p:ph type="sldNum" sz="quarter" idx="12"/>
          </p:nvPr>
        </p:nvSpPr>
        <p:spPr/>
        <p:txBody>
          <a:bodyPr/>
          <a:lstStyle/>
          <a:p>
            <a:fld id="{0280FB4E-5FBF-4965-AEDF-BF6BAEDF4687}" type="slidenum">
              <a:rPr lang="en-ZA" smtClean="0">
                <a:solidFill>
                  <a:prstClr val="black"/>
                </a:solidFill>
              </a:rPr>
              <a:pPr/>
              <a:t>7</a:t>
            </a:fld>
            <a:endParaRPr lang="en-ZA" dirty="0">
              <a:solidFill>
                <a:prstClr val="black"/>
              </a:solidFill>
            </a:endParaRPr>
          </a:p>
        </p:txBody>
      </p:sp>
      <p:sp>
        <p:nvSpPr>
          <p:cNvPr id="13" name="Content Placeholder 12">
            <a:extLst>
              <a:ext uri="{FF2B5EF4-FFF2-40B4-BE49-F238E27FC236}">
                <a16:creationId xmlns:a16="http://schemas.microsoft.com/office/drawing/2014/main" id="{61842FDD-C54A-FBED-A1FF-AF3E613C4BFC}"/>
              </a:ext>
            </a:extLst>
          </p:cNvPr>
          <p:cNvSpPr>
            <a:spLocks noGrp="1"/>
          </p:cNvSpPr>
          <p:nvPr>
            <p:ph sz="half" idx="1"/>
          </p:nvPr>
        </p:nvSpPr>
        <p:spPr/>
        <p:txBody>
          <a:bodyPr/>
          <a:lstStyle/>
          <a:p>
            <a:pPr algn="just"/>
            <a:r>
              <a:rPr lang="en-ZA" dirty="0">
                <a:solidFill>
                  <a:schemeClr val="tx1"/>
                </a:solidFill>
              </a:rPr>
              <a:t>Area patrols</a:t>
            </a:r>
          </a:p>
          <a:p>
            <a:pPr algn="just"/>
            <a:r>
              <a:rPr lang="en-ZA" dirty="0">
                <a:solidFill>
                  <a:schemeClr val="tx1"/>
                </a:solidFill>
              </a:rPr>
              <a:t>Law Enforcement</a:t>
            </a:r>
          </a:p>
          <a:p>
            <a:pPr algn="just"/>
            <a:r>
              <a:rPr lang="en-ZA" dirty="0">
                <a:solidFill>
                  <a:schemeClr val="tx1"/>
                </a:solidFill>
              </a:rPr>
              <a:t>Fire Management</a:t>
            </a:r>
          </a:p>
          <a:p>
            <a:pPr algn="just"/>
            <a:r>
              <a:rPr lang="en-ZA" dirty="0">
                <a:solidFill>
                  <a:schemeClr val="tx1"/>
                </a:solidFill>
              </a:rPr>
              <a:t>Biodiversity monitoring</a:t>
            </a:r>
          </a:p>
          <a:p>
            <a:pPr algn="just"/>
            <a:r>
              <a:rPr lang="en-ZA" dirty="0">
                <a:solidFill>
                  <a:schemeClr val="tx1"/>
                </a:solidFill>
              </a:rPr>
              <a:t>Game Capture</a:t>
            </a:r>
          </a:p>
          <a:p>
            <a:pPr algn="just"/>
            <a:r>
              <a:rPr lang="en-ZA" dirty="0">
                <a:solidFill>
                  <a:schemeClr val="tx1"/>
                </a:solidFill>
              </a:rPr>
              <a:t>Culling</a:t>
            </a:r>
          </a:p>
          <a:p>
            <a:pPr algn="just"/>
            <a:r>
              <a:rPr lang="en-ZA" dirty="0">
                <a:solidFill>
                  <a:schemeClr val="tx1"/>
                </a:solidFill>
              </a:rPr>
              <a:t>Alien Species Control</a:t>
            </a:r>
          </a:p>
          <a:p>
            <a:pPr algn="just"/>
            <a:r>
              <a:rPr lang="en-ZA" dirty="0">
                <a:solidFill>
                  <a:schemeClr val="tx1"/>
                </a:solidFill>
              </a:rPr>
              <a:t>Environmental Education</a:t>
            </a:r>
          </a:p>
        </p:txBody>
      </p:sp>
      <p:pic>
        <p:nvPicPr>
          <p:cNvPr id="15" name="Picture 14" descr="A group of people standing in a row&#10;&#10;Description automatically generated">
            <a:extLst>
              <a:ext uri="{FF2B5EF4-FFF2-40B4-BE49-F238E27FC236}">
                <a16:creationId xmlns:a16="http://schemas.microsoft.com/office/drawing/2014/main" id="{591C7BAE-481C-637C-287E-BCA027D0D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61047"/>
            <a:ext cx="4100264" cy="2539753"/>
          </a:xfrm>
          <a:prstGeom prst="rect">
            <a:avLst/>
          </a:prstGeom>
        </p:spPr>
      </p:pic>
    </p:spTree>
    <p:extLst>
      <p:ext uri="{BB962C8B-B14F-4D97-AF65-F5344CB8AC3E}">
        <p14:creationId xmlns:p14="http://schemas.microsoft.com/office/powerpoint/2010/main" val="423839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22F7-0CC6-8DA4-E43A-1129AE024C7A}"/>
              </a:ext>
            </a:extLst>
          </p:cNvPr>
          <p:cNvSpPr>
            <a:spLocks noGrp="1"/>
          </p:cNvSpPr>
          <p:nvPr>
            <p:ph type="title"/>
          </p:nvPr>
        </p:nvSpPr>
        <p:spPr/>
        <p:txBody>
          <a:bodyPr/>
          <a:lstStyle/>
          <a:p>
            <a:r>
              <a:rPr lang="en-ZA" dirty="0"/>
              <a:t>FIELD RANGER ACADEMY</a:t>
            </a:r>
          </a:p>
        </p:txBody>
      </p:sp>
      <p:sp>
        <p:nvSpPr>
          <p:cNvPr id="3" name="Content Placeholder 2">
            <a:extLst>
              <a:ext uri="{FF2B5EF4-FFF2-40B4-BE49-F238E27FC236}">
                <a16:creationId xmlns:a16="http://schemas.microsoft.com/office/drawing/2014/main" id="{5F68AD3D-B921-A6EF-05CF-226594F19E9A}"/>
              </a:ext>
            </a:extLst>
          </p:cNvPr>
          <p:cNvSpPr>
            <a:spLocks noGrp="1"/>
          </p:cNvSpPr>
          <p:nvPr>
            <p:ph sz="half" idx="1"/>
          </p:nvPr>
        </p:nvSpPr>
        <p:spPr>
          <a:xfrm>
            <a:off x="395536" y="1484784"/>
            <a:ext cx="4100264" cy="5112568"/>
          </a:xfrm>
        </p:spPr>
        <p:txBody>
          <a:bodyPr/>
          <a:lstStyle/>
          <a:p>
            <a:r>
              <a:rPr lang="en-ZA" sz="2400" dirty="0">
                <a:solidFill>
                  <a:schemeClr val="tx1"/>
                </a:solidFill>
              </a:rPr>
              <a:t>Established a Field Ranger Training Academy in collaboration with Southern Wildlife College (Thomas Baines NR at </a:t>
            </a:r>
            <a:r>
              <a:rPr lang="en-ZA" sz="2400" dirty="0" err="1">
                <a:solidFill>
                  <a:schemeClr val="tx1"/>
                </a:solidFill>
              </a:rPr>
              <a:t>Makhanda</a:t>
            </a:r>
            <a:r>
              <a:rPr lang="en-ZA" sz="2400" dirty="0">
                <a:solidFill>
                  <a:schemeClr val="tx1"/>
                </a:solidFill>
              </a:rPr>
              <a:t>).</a:t>
            </a:r>
          </a:p>
          <a:p>
            <a:pPr marL="0" indent="0">
              <a:buNone/>
            </a:pPr>
            <a:endParaRPr lang="en-ZA" sz="2400" dirty="0">
              <a:solidFill>
                <a:schemeClr val="tx1"/>
              </a:solidFill>
            </a:endParaRPr>
          </a:p>
          <a:p>
            <a:r>
              <a:rPr lang="en-ZA" sz="2400" dirty="0">
                <a:solidFill>
                  <a:schemeClr val="tx1"/>
                </a:solidFill>
              </a:rPr>
              <a:t>Recruit from local communities adjacent to Nature Reserves. </a:t>
            </a:r>
          </a:p>
          <a:p>
            <a:pPr marL="0" indent="0">
              <a:buNone/>
            </a:pPr>
            <a:endParaRPr lang="en-ZA" sz="2400" dirty="0">
              <a:solidFill>
                <a:schemeClr val="tx1"/>
              </a:solidFill>
            </a:endParaRPr>
          </a:p>
          <a:p>
            <a:r>
              <a:rPr lang="en-ZA" sz="2400" dirty="0">
                <a:solidFill>
                  <a:schemeClr val="tx1"/>
                </a:solidFill>
              </a:rPr>
              <a:t>45 trained so far and 34 absorbed into permanent positions.</a:t>
            </a:r>
          </a:p>
        </p:txBody>
      </p:sp>
      <p:sp>
        <p:nvSpPr>
          <p:cNvPr id="5" name="Slide Number Placeholder 4">
            <a:extLst>
              <a:ext uri="{FF2B5EF4-FFF2-40B4-BE49-F238E27FC236}">
                <a16:creationId xmlns:a16="http://schemas.microsoft.com/office/drawing/2014/main" id="{96273F58-E087-9625-0905-B73F1846C469}"/>
              </a:ext>
            </a:extLst>
          </p:cNvPr>
          <p:cNvSpPr>
            <a:spLocks noGrp="1"/>
          </p:cNvSpPr>
          <p:nvPr>
            <p:ph type="sldNum" sz="quarter" idx="12"/>
          </p:nvPr>
        </p:nvSpPr>
        <p:spPr/>
        <p:txBody>
          <a:bodyPr/>
          <a:lstStyle/>
          <a:p>
            <a:fld id="{0280FB4E-5FBF-4965-AEDF-BF6BAEDF4687}" type="slidenum">
              <a:rPr lang="en-ZA" smtClean="0">
                <a:solidFill>
                  <a:prstClr val="black"/>
                </a:solidFill>
              </a:rPr>
              <a:pPr/>
              <a:t>8</a:t>
            </a:fld>
            <a:endParaRPr lang="en-ZA" dirty="0">
              <a:solidFill>
                <a:prstClr val="black"/>
              </a:solidFill>
            </a:endParaRPr>
          </a:p>
        </p:txBody>
      </p:sp>
      <p:pic>
        <p:nvPicPr>
          <p:cNvPr id="12" name="Content Placeholder 11" descr="A group of people in uniform&#10;&#10;Description automatically generated">
            <a:extLst>
              <a:ext uri="{FF2B5EF4-FFF2-40B4-BE49-F238E27FC236}">
                <a16:creationId xmlns:a16="http://schemas.microsoft.com/office/drawing/2014/main" id="{A7A10627-C28F-5CC0-8F4D-B4BC841F438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412777"/>
            <a:ext cx="4252913" cy="2592287"/>
          </a:xfrm>
        </p:spPr>
      </p:pic>
      <p:pic>
        <p:nvPicPr>
          <p:cNvPr id="14" name="Picture 13" descr="A group of people saluting&#10;&#10;Description automatically generated">
            <a:extLst>
              <a:ext uri="{FF2B5EF4-FFF2-40B4-BE49-F238E27FC236}">
                <a16:creationId xmlns:a16="http://schemas.microsoft.com/office/drawing/2014/main" id="{5FAD329D-F032-BBD8-64B4-AB69F5F8B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08938" y="4005064"/>
            <a:ext cx="4252913" cy="2442405"/>
          </a:xfrm>
          <a:prstGeom prst="rect">
            <a:avLst/>
          </a:prstGeom>
        </p:spPr>
      </p:pic>
    </p:spTree>
    <p:extLst>
      <p:ext uri="{BB962C8B-B14F-4D97-AF65-F5344CB8AC3E}">
        <p14:creationId xmlns:p14="http://schemas.microsoft.com/office/powerpoint/2010/main" val="426596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113E-50DA-A6EF-108C-E6F2D1445ED9}"/>
              </a:ext>
            </a:extLst>
          </p:cNvPr>
          <p:cNvSpPr>
            <a:spLocks noGrp="1"/>
          </p:cNvSpPr>
          <p:nvPr>
            <p:ph type="title"/>
          </p:nvPr>
        </p:nvSpPr>
        <p:spPr/>
        <p:txBody>
          <a:bodyPr/>
          <a:lstStyle/>
          <a:p>
            <a:r>
              <a:rPr lang="en-ZA" dirty="0"/>
              <a:t>RESERVE MANAGERS</a:t>
            </a:r>
          </a:p>
        </p:txBody>
      </p:sp>
      <p:sp>
        <p:nvSpPr>
          <p:cNvPr id="3" name="Content Placeholder 2">
            <a:extLst>
              <a:ext uri="{FF2B5EF4-FFF2-40B4-BE49-F238E27FC236}">
                <a16:creationId xmlns:a16="http://schemas.microsoft.com/office/drawing/2014/main" id="{25DA733D-5728-9D38-9272-1C5CCE868642}"/>
              </a:ext>
            </a:extLst>
          </p:cNvPr>
          <p:cNvSpPr>
            <a:spLocks noGrp="1"/>
          </p:cNvSpPr>
          <p:nvPr>
            <p:ph sz="half" idx="1"/>
          </p:nvPr>
        </p:nvSpPr>
        <p:spPr>
          <a:xfrm>
            <a:off x="395536" y="1484784"/>
            <a:ext cx="4176464" cy="5112568"/>
          </a:xfrm>
        </p:spPr>
        <p:txBody>
          <a:bodyPr/>
          <a:lstStyle/>
          <a:p>
            <a:r>
              <a:rPr lang="en-ZA" dirty="0">
                <a:solidFill>
                  <a:schemeClr val="tx1"/>
                </a:solidFill>
              </a:rPr>
              <a:t>Leadership</a:t>
            </a:r>
          </a:p>
          <a:p>
            <a:r>
              <a:rPr lang="en-ZA" dirty="0">
                <a:solidFill>
                  <a:schemeClr val="tx1"/>
                </a:solidFill>
              </a:rPr>
              <a:t>Implementation of strategic plans</a:t>
            </a:r>
          </a:p>
          <a:p>
            <a:r>
              <a:rPr lang="en-ZA" dirty="0">
                <a:solidFill>
                  <a:schemeClr val="tx1"/>
                </a:solidFill>
              </a:rPr>
              <a:t>Ecological Management</a:t>
            </a:r>
          </a:p>
          <a:p>
            <a:r>
              <a:rPr lang="en-ZA" dirty="0">
                <a:solidFill>
                  <a:schemeClr val="tx1"/>
                </a:solidFill>
              </a:rPr>
              <a:t>Stakeholder Engagements</a:t>
            </a:r>
          </a:p>
          <a:p>
            <a:r>
              <a:rPr lang="en-ZA" dirty="0">
                <a:solidFill>
                  <a:schemeClr val="tx1"/>
                </a:solidFill>
              </a:rPr>
              <a:t>Administration and Reporting</a:t>
            </a:r>
          </a:p>
          <a:p>
            <a:r>
              <a:rPr lang="en-ZA" dirty="0">
                <a:solidFill>
                  <a:schemeClr val="tx1"/>
                </a:solidFill>
              </a:rPr>
              <a:t>Financial Management </a:t>
            </a:r>
          </a:p>
        </p:txBody>
      </p:sp>
      <p:pic>
        <p:nvPicPr>
          <p:cNvPr id="7" name="Content Placeholder 6" descr="A person holding an object in a forest&#10;&#10;Description automatically generated">
            <a:extLst>
              <a:ext uri="{FF2B5EF4-FFF2-40B4-BE49-F238E27FC236}">
                <a16:creationId xmlns:a16="http://schemas.microsoft.com/office/drawing/2014/main" id="{0DDAA124-8CAF-889E-C916-448984ADE72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3893690" y="2211679"/>
            <a:ext cx="5083455" cy="3294788"/>
          </a:xfrm>
        </p:spPr>
      </p:pic>
      <p:sp>
        <p:nvSpPr>
          <p:cNvPr id="5" name="Slide Number Placeholder 4">
            <a:extLst>
              <a:ext uri="{FF2B5EF4-FFF2-40B4-BE49-F238E27FC236}">
                <a16:creationId xmlns:a16="http://schemas.microsoft.com/office/drawing/2014/main" id="{BB5FDA54-7F42-40E1-EA32-12ED478D53DA}"/>
              </a:ext>
            </a:extLst>
          </p:cNvPr>
          <p:cNvSpPr>
            <a:spLocks noGrp="1"/>
          </p:cNvSpPr>
          <p:nvPr>
            <p:ph type="sldNum" sz="quarter" idx="12"/>
          </p:nvPr>
        </p:nvSpPr>
        <p:spPr/>
        <p:txBody>
          <a:bodyPr/>
          <a:lstStyle/>
          <a:p>
            <a:fld id="{0280FB4E-5FBF-4965-AEDF-BF6BAEDF4687}"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val="1690978199"/>
      </p:ext>
    </p:extLst>
  </p:cSld>
  <p:clrMapOvr>
    <a:masterClrMapping/>
  </p:clrMapOvr>
</p:sld>
</file>

<file path=ppt/theme/theme1.xml><?xml version="1.0" encoding="utf-8"?>
<a:theme xmlns:a="http://schemas.openxmlformats.org/drawingml/2006/main" name="ECPTA Presentations">
  <a:themeElements>
    <a:clrScheme name="ECPTA 2020">
      <a:dk1>
        <a:sysClr val="windowText" lastClr="000000"/>
      </a:dk1>
      <a:lt1>
        <a:sysClr val="window" lastClr="FFFFFF"/>
      </a:lt1>
      <a:dk2>
        <a:srgbClr val="1F497D"/>
      </a:dk2>
      <a:lt2>
        <a:srgbClr val="EEECE1"/>
      </a:lt2>
      <a:accent1>
        <a:srgbClr val="578090"/>
      </a:accent1>
      <a:accent2>
        <a:srgbClr val="969696"/>
      </a:accent2>
      <a:accent3>
        <a:srgbClr val="92A53B"/>
      </a:accent3>
      <a:accent4>
        <a:srgbClr val="E2B124"/>
      </a:accent4>
      <a:accent5>
        <a:srgbClr val="DE4F28"/>
      </a:accent5>
      <a:accent6>
        <a:srgbClr val="6BB8B5"/>
      </a:accent6>
      <a:hlink>
        <a:srgbClr val="1F497D"/>
      </a:hlink>
      <a:folHlink>
        <a:srgbClr val="800080"/>
      </a:folHlink>
    </a:clrScheme>
    <a:fontScheme name="Blank 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PTA" id="{1229A47F-67CA-46B9-8C28-4DB94BE93E20}" vid="{3912240C-EC94-41FE-95B7-0992FB010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bf2336c-6f89-4f5d-b304-192ff8d3d9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C7D2702BE7DC4E9E93280C2FD87202" ma:contentTypeVersion="9" ma:contentTypeDescription="Create a new document." ma:contentTypeScope="" ma:versionID="39fd3299a972ac985006ab53e8dc4e15">
  <xsd:schema xmlns:xsd="http://www.w3.org/2001/XMLSchema" xmlns:xs="http://www.w3.org/2001/XMLSchema" xmlns:p="http://schemas.microsoft.com/office/2006/metadata/properties" xmlns:ns3="bbf2336c-6f89-4f5d-b304-192ff8d3d910" xmlns:ns4="394cbd43-bbf2-4c07-8b43-af15314defad" targetNamespace="http://schemas.microsoft.com/office/2006/metadata/properties" ma:root="true" ma:fieldsID="26f4c08ee2f82cfa1f73e4149b4f9353" ns3:_="" ns4:_="">
    <xsd:import namespace="bbf2336c-6f89-4f5d-b304-192ff8d3d910"/>
    <xsd:import namespace="394cbd43-bbf2-4c07-8b43-af15314defa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2336c-6f89-4f5d-b304-192ff8d3d9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cbd43-bbf2-4c07-8b43-af15314def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C1762C-8A5F-42A2-B098-29546796EB4C}">
  <ds:schemaRefs>
    <ds:schemaRef ds:uri="http://schemas.microsoft.com/sharepoint/v3/contenttype/forms"/>
  </ds:schemaRefs>
</ds:datastoreItem>
</file>

<file path=customXml/itemProps2.xml><?xml version="1.0" encoding="utf-8"?>
<ds:datastoreItem xmlns:ds="http://schemas.openxmlformats.org/officeDocument/2006/customXml" ds:itemID="{CEF3B534-7B76-4003-903C-1B5DE746FCCC}">
  <ds:schemaRefs>
    <ds:schemaRef ds:uri="bbf2336c-6f89-4f5d-b304-192ff8d3d910"/>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94cbd43-bbf2-4c07-8b43-af15314defad"/>
    <ds:schemaRef ds:uri="http://www.w3.org/XML/1998/namespace"/>
  </ds:schemaRefs>
</ds:datastoreItem>
</file>

<file path=customXml/itemProps3.xml><?xml version="1.0" encoding="utf-8"?>
<ds:datastoreItem xmlns:ds="http://schemas.openxmlformats.org/officeDocument/2006/customXml" ds:itemID="{A68F9828-D802-4AFE-980B-37132F7E9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2336c-6f89-4f5d-b304-192ff8d3d910"/>
    <ds:schemaRef ds:uri="394cbd43-bbf2-4c07-8b43-af15314de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ECPTA</Template>
  <TotalTime>1282</TotalTime>
  <Words>359</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ECPTA Presentations</vt:lpstr>
      <vt:lpstr>Hosia Maibelo Reserve Manager Groendal Wilderness Area</vt:lpstr>
      <vt:lpstr>FOCUS AREAS</vt:lpstr>
      <vt:lpstr>WHO WE ARE? </vt:lpstr>
      <vt:lpstr>PROVINCIAL NATURE RESERVES</vt:lpstr>
      <vt:lpstr>WHAT ARE WE LOOKING FOR? </vt:lpstr>
      <vt:lpstr>CRITICAL CAREERS</vt:lpstr>
      <vt:lpstr>FIELD RANGERS</vt:lpstr>
      <vt:lpstr>FIELD RANGER ACADEMY</vt:lpstr>
      <vt:lpstr>RESERVE MANAGERS</vt:lpstr>
      <vt:lpstr>ECOLOGICAL FUNCTIONS</vt:lpstr>
      <vt:lpstr>SKILLS DEVELOPMENT</vt:lpstr>
      <vt:lpstr>SKILLS DEVELOPMENT</vt:lpstr>
      <vt:lpstr>SKILLS DEVELOPMENT</vt:lpstr>
      <vt:lpstr>FOR ENQUIRIES</vt:lpstr>
      <vt:lpstr>Thank You Siyabulela Baie Dankie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Groendal/Island Nature Reserves</dc:title>
  <dc:creator>Hosia Maibelo</dc:creator>
  <cp:lastModifiedBy>Hosia Maibelo</cp:lastModifiedBy>
  <cp:revision>56</cp:revision>
  <cp:lastPrinted>2019-03-26T12:38:43Z</cp:lastPrinted>
  <dcterms:created xsi:type="dcterms:W3CDTF">2021-06-08T10:26:52Z</dcterms:created>
  <dcterms:modified xsi:type="dcterms:W3CDTF">2024-04-18T10:12:12Z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0x0101003EC7D2702BE7DC4E9E93280C2FD87202</vt:lpwstr>
  </property>
  <property fmtid="{D5CDD505-2E9C-101B-9397-08002B2CF9AE}" pid="3" name="Order">
    <vt:r8>100</vt:r8>
  </property>
</Properties>
</file>